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diagrams/data9.xml" ContentType="application/vnd.openxmlformats-officedocument.drawingml.diagramData+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colors7.xml" ContentType="application/vnd.openxmlformats-officedocument.drawingml.diagramColors+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96" r:id="rId1"/>
  </p:sldMasterIdLst>
  <p:notesMasterIdLst>
    <p:notesMasterId r:id="rId38"/>
  </p:notesMasterIdLst>
  <p:handoutMasterIdLst>
    <p:handoutMasterId r:id="rId39"/>
  </p:handoutMasterIdLst>
  <p:sldIdLst>
    <p:sldId id="256" r:id="rId2"/>
    <p:sldId id="620" r:id="rId3"/>
    <p:sldId id="626" r:id="rId4"/>
    <p:sldId id="549" r:id="rId5"/>
    <p:sldId id="551" r:id="rId6"/>
    <p:sldId id="630" r:id="rId7"/>
    <p:sldId id="554" r:id="rId8"/>
    <p:sldId id="627" r:id="rId9"/>
    <p:sldId id="628" r:id="rId10"/>
    <p:sldId id="631" r:id="rId11"/>
    <p:sldId id="561" r:id="rId12"/>
    <p:sldId id="562" r:id="rId13"/>
    <p:sldId id="563" r:id="rId14"/>
    <p:sldId id="564" r:id="rId15"/>
    <p:sldId id="586" r:id="rId16"/>
    <p:sldId id="587" r:id="rId17"/>
    <p:sldId id="588" r:id="rId18"/>
    <p:sldId id="589" r:id="rId19"/>
    <p:sldId id="590" r:id="rId20"/>
    <p:sldId id="591" r:id="rId21"/>
    <p:sldId id="604" r:id="rId22"/>
    <p:sldId id="605" r:id="rId23"/>
    <p:sldId id="606" r:id="rId24"/>
    <p:sldId id="607" r:id="rId25"/>
    <p:sldId id="608" r:id="rId26"/>
    <p:sldId id="609" r:id="rId27"/>
    <p:sldId id="610" r:id="rId28"/>
    <p:sldId id="611" r:id="rId29"/>
    <p:sldId id="612" r:id="rId30"/>
    <p:sldId id="613" r:id="rId31"/>
    <p:sldId id="614" r:id="rId32"/>
    <p:sldId id="615" r:id="rId33"/>
    <p:sldId id="616" r:id="rId34"/>
    <p:sldId id="617" r:id="rId35"/>
    <p:sldId id="618" r:id="rId36"/>
    <p:sldId id="524" r:id="rId37"/>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FB0F88-D363-4947-8B89-5CC74443350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65F77AE6-9E49-452D-A5EA-E83329F76302}">
      <dgm:prSet phldrT="[Text]"/>
      <dgm:spPr>
        <a:solidFill>
          <a:schemeClr val="tx2"/>
        </a:solidFill>
      </dgm:spPr>
      <dgm:t>
        <a:bodyPr/>
        <a:lstStyle/>
        <a:p>
          <a:r>
            <a:rPr lang="en-US" dirty="0" smtClean="0"/>
            <a:t>Service Tax shall be levied at 12%</a:t>
          </a:r>
          <a:endParaRPr lang="en-US" dirty="0"/>
        </a:p>
      </dgm:t>
    </dgm:pt>
    <dgm:pt modelId="{3EF0FE08-A3C2-4C0D-9957-497ADA0122B4}" type="parTrans" cxnId="{6630535A-03F9-40FF-B756-4A61E2BD1DEE}">
      <dgm:prSet/>
      <dgm:spPr/>
      <dgm:t>
        <a:bodyPr/>
        <a:lstStyle/>
        <a:p>
          <a:endParaRPr lang="en-US"/>
        </a:p>
      </dgm:t>
    </dgm:pt>
    <dgm:pt modelId="{1EFDF27F-9EC3-4BE6-98D5-F5CD6E095F1E}" type="sibTrans" cxnId="{6630535A-03F9-40FF-B756-4A61E2BD1DEE}">
      <dgm:prSet/>
      <dgm:spPr>
        <a:solidFill>
          <a:schemeClr val="tx2"/>
        </a:solidFill>
      </dgm:spPr>
      <dgm:t>
        <a:bodyPr/>
        <a:lstStyle/>
        <a:p>
          <a:endParaRPr lang="en-US"/>
        </a:p>
      </dgm:t>
    </dgm:pt>
    <dgm:pt modelId="{D82B2458-1B80-4BD9-89C8-6F52DB14B003}">
      <dgm:prSet/>
      <dgm:spPr>
        <a:solidFill>
          <a:schemeClr val="tx2"/>
        </a:solidFill>
      </dgm:spPr>
      <dgm:t>
        <a:bodyPr/>
        <a:lstStyle/>
        <a:p>
          <a:r>
            <a:rPr lang="en-US" dirty="0" smtClean="0"/>
            <a:t>on the value</a:t>
          </a:r>
        </a:p>
      </dgm:t>
    </dgm:pt>
    <dgm:pt modelId="{532A84FD-5DD4-4EA4-BB17-2C86C6067EAB}" type="parTrans" cxnId="{9DE96523-FE0E-4698-8D05-0E0C161F2503}">
      <dgm:prSet/>
      <dgm:spPr/>
      <dgm:t>
        <a:bodyPr/>
        <a:lstStyle/>
        <a:p>
          <a:endParaRPr lang="en-US"/>
        </a:p>
      </dgm:t>
    </dgm:pt>
    <dgm:pt modelId="{04238341-121C-4E49-8A69-33405BA86F44}" type="sibTrans" cxnId="{9DE96523-FE0E-4698-8D05-0E0C161F2503}">
      <dgm:prSet/>
      <dgm:spPr>
        <a:solidFill>
          <a:schemeClr val="tx2"/>
        </a:solidFill>
      </dgm:spPr>
      <dgm:t>
        <a:bodyPr/>
        <a:lstStyle/>
        <a:p>
          <a:endParaRPr lang="en-US"/>
        </a:p>
      </dgm:t>
    </dgm:pt>
    <dgm:pt modelId="{3B935B78-0F0E-4D08-8888-3BE627B609A5}">
      <dgm:prSet/>
      <dgm:spPr>
        <a:solidFill>
          <a:schemeClr val="tx2"/>
        </a:solidFill>
      </dgm:spPr>
      <dgm:t>
        <a:bodyPr/>
        <a:lstStyle/>
        <a:p>
          <a:r>
            <a:rPr lang="en-US" dirty="0" smtClean="0"/>
            <a:t>of all services</a:t>
          </a:r>
        </a:p>
      </dgm:t>
    </dgm:pt>
    <dgm:pt modelId="{40816685-CD8F-4420-BC8E-512862B958F8}" type="parTrans" cxnId="{51E3B1C3-C045-4486-AB18-C89657E2C091}">
      <dgm:prSet/>
      <dgm:spPr/>
      <dgm:t>
        <a:bodyPr/>
        <a:lstStyle/>
        <a:p>
          <a:endParaRPr lang="en-US"/>
        </a:p>
      </dgm:t>
    </dgm:pt>
    <dgm:pt modelId="{88BFA726-42C2-4A7D-B65A-CE3DD14C6661}" type="sibTrans" cxnId="{51E3B1C3-C045-4486-AB18-C89657E2C091}">
      <dgm:prSet/>
      <dgm:spPr>
        <a:solidFill>
          <a:schemeClr val="tx2"/>
        </a:solidFill>
      </dgm:spPr>
      <dgm:t>
        <a:bodyPr/>
        <a:lstStyle/>
        <a:p>
          <a:endParaRPr lang="en-US"/>
        </a:p>
      </dgm:t>
    </dgm:pt>
    <dgm:pt modelId="{31BB5029-9039-4827-B875-CF2C3DA59057}">
      <dgm:prSet/>
      <dgm:spPr>
        <a:solidFill>
          <a:schemeClr val="tx2"/>
        </a:solidFill>
      </dgm:spPr>
      <dgm:t>
        <a:bodyPr/>
        <a:lstStyle/>
        <a:p>
          <a:r>
            <a:rPr lang="en-US" dirty="0" smtClean="0"/>
            <a:t>other than those services specified in the negative list</a:t>
          </a:r>
        </a:p>
      </dgm:t>
    </dgm:pt>
    <dgm:pt modelId="{C3C55BC5-2257-44E5-B74D-B9D862BCAC0E}" type="parTrans" cxnId="{30A1EDFC-C19F-4511-9756-33B6F72F39EF}">
      <dgm:prSet/>
      <dgm:spPr/>
      <dgm:t>
        <a:bodyPr/>
        <a:lstStyle/>
        <a:p>
          <a:endParaRPr lang="en-US"/>
        </a:p>
      </dgm:t>
    </dgm:pt>
    <dgm:pt modelId="{0CA9D470-309C-4DB4-9706-C078C187C142}" type="sibTrans" cxnId="{30A1EDFC-C19F-4511-9756-33B6F72F39EF}">
      <dgm:prSet/>
      <dgm:spPr>
        <a:solidFill>
          <a:schemeClr val="tx2"/>
        </a:solidFill>
      </dgm:spPr>
      <dgm:t>
        <a:bodyPr/>
        <a:lstStyle/>
        <a:p>
          <a:endParaRPr lang="en-US"/>
        </a:p>
      </dgm:t>
    </dgm:pt>
    <dgm:pt modelId="{A842A432-78C2-4CB3-AAA9-211320D3BAD1}">
      <dgm:prSet/>
      <dgm:spPr>
        <a:solidFill>
          <a:schemeClr val="tx2"/>
        </a:solidFill>
      </dgm:spPr>
      <dgm:t>
        <a:bodyPr/>
        <a:lstStyle/>
        <a:p>
          <a:r>
            <a:rPr lang="en-US" dirty="0" smtClean="0"/>
            <a:t>provided or agreed to be provided</a:t>
          </a:r>
        </a:p>
      </dgm:t>
    </dgm:pt>
    <dgm:pt modelId="{D45726FA-E87D-486E-B9D8-29636A55A9D8}" type="parTrans" cxnId="{02EBD236-E558-4912-9373-4EF6C76256DB}">
      <dgm:prSet/>
      <dgm:spPr/>
      <dgm:t>
        <a:bodyPr/>
        <a:lstStyle/>
        <a:p>
          <a:endParaRPr lang="en-US"/>
        </a:p>
      </dgm:t>
    </dgm:pt>
    <dgm:pt modelId="{CF6AEF6A-BE28-42D5-8CA4-EE6E53030114}" type="sibTrans" cxnId="{02EBD236-E558-4912-9373-4EF6C76256DB}">
      <dgm:prSet/>
      <dgm:spPr>
        <a:solidFill>
          <a:schemeClr val="tx2"/>
        </a:solidFill>
      </dgm:spPr>
      <dgm:t>
        <a:bodyPr/>
        <a:lstStyle/>
        <a:p>
          <a:endParaRPr lang="en-US"/>
        </a:p>
      </dgm:t>
    </dgm:pt>
    <dgm:pt modelId="{055DD51B-BC22-4AB5-82FB-21A491A6361B}">
      <dgm:prSet/>
      <dgm:spPr>
        <a:solidFill>
          <a:schemeClr val="tx2"/>
        </a:solidFill>
      </dgm:spPr>
      <dgm:t>
        <a:bodyPr/>
        <a:lstStyle/>
        <a:p>
          <a:r>
            <a:rPr lang="en-US" dirty="0" smtClean="0"/>
            <a:t>in the taxable territory</a:t>
          </a:r>
        </a:p>
      </dgm:t>
    </dgm:pt>
    <dgm:pt modelId="{3C2A4CC2-B9E3-429A-9CCF-31D42854B251}" type="parTrans" cxnId="{94E02DB2-3062-40D3-AEFC-9D8928405FC9}">
      <dgm:prSet/>
      <dgm:spPr/>
      <dgm:t>
        <a:bodyPr/>
        <a:lstStyle/>
        <a:p>
          <a:endParaRPr lang="en-US"/>
        </a:p>
      </dgm:t>
    </dgm:pt>
    <dgm:pt modelId="{F87A9FBD-23A5-4F24-8588-F3BCE73F114B}" type="sibTrans" cxnId="{94E02DB2-3062-40D3-AEFC-9D8928405FC9}">
      <dgm:prSet/>
      <dgm:spPr>
        <a:solidFill>
          <a:schemeClr val="tx2"/>
        </a:solidFill>
      </dgm:spPr>
      <dgm:t>
        <a:bodyPr/>
        <a:lstStyle/>
        <a:p>
          <a:endParaRPr lang="en-US"/>
        </a:p>
      </dgm:t>
    </dgm:pt>
    <dgm:pt modelId="{BBEA502D-2493-4638-ACB3-258188646684}">
      <dgm:prSet/>
      <dgm:spPr>
        <a:solidFill>
          <a:schemeClr val="tx2"/>
        </a:solidFill>
      </dgm:spPr>
      <dgm:t>
        <a:bodyPr/>
        <a:lstStyle/>
        <a:p>
          <a:r>
            <a:rPr lang="en-US" dirty="0" smtClean="0"/>
            <a:t>by one person to another</a:t>
          </a:r>
        </a:p>
      </dgm:t>
    </dgm:pt>
    <dgm:pt modelId="{A57EF86D-612E-4ECD-BD77-5EFC37EA519F}" type="parTrans" cxnId="{D82841E0-37AC-4F33-AB6A-4DB9F41FE93A}">
      <dgm:prSet/>
      <dgm:spPr/>
      <dgm:t>
        <a:bodyPr/>
        <a:lstStyle/>
        <a:p>
          <a:endParaRPr lang="en-US"/>
        </a:p>
      </dgm:t>
    </dgm:pt>
    <dgm:pt modelId="{71346124-174A-4866-993A-554A95813621}" type="sibTrans" cxnId="{D82841E0-37AC-4F33-AB6A-4DB9F41FE93A}">
      <dgm:prSet/>
      <dgm:spPr>
        <a:solidFill>
          <a:schemeClr val="tx2"/>
        </a:solidFill>
      </dgm:spPr>
      <dgm:t>
        <a:bodyPr/>
        <a:lstStyle/>
        <a:p>
          <a:endParaRPr lang="en-US"/>
        </a:p>
      </dgm:t>
    </dgm:pt>
    <dgm:pt modelId="{8A8C1524-1B1D-4AAF-948F-7A3ADE89BC59}">
      <dgm:prSet/>
      <dgm:spPr>
        <a:solidFill>
          <a:schemeClr val="tx2"/>
        </a:solidFill>
      </dgm:spPr>
      <dgm:t>
        <a:bodyPr/>
        <a:lstStyle/>
        <a:p>
          <a:r>
            <a:rPr lang="en-US" dirty="0" smtClean="0"/>
            <a:t>and collected in such manner as may be prescribed</a:t>
          </a:r>
        </a:p>
      </dgm:t>
    </dgm:pt>
    <dgm:pt modelId="{4B018D0D-E3B5-4098-98D9-5F2AEA758669}" type="parTrans" cxnId="{2B427473-712B-418D-B7B0-EC64419EE2C0}">
      <dgm:prSet/>
      <dgm:spPr/>
      <dgm:t>
        <a:bodyPr/>
        <a:lstStyle/>
        <a:p>
          <a:endParaRPr lang="en-US"/>
        </a:p>
      </dgm:t>
    </dgm:pt>
    <dgm:pt modelId="{E6220027-FB7A-4AB6-867F-B7E7EF5E0EF7}" type="sibTrans" cxnId="{2B427473-712B-418D-B7B0-EC64419EE2C0}">
      <dgm:prSet/>
      <dgm:spPr/>
      <dgm:t>
        <a:bodyPr/>
        <a:lstStyle/>
        <a:p>
          <a:endParaRPr lang="en-US"/>
        </a:p>
      </dgm:t>
    </dgm:pt>
    <dgm:pt modelId="{B9914AE5-2642-46F7-A75D-C9E978697F71}" type="pres">
      <dgm:prSet presAssocID="{F2FB0F88-D363-4947-8B89-5CC744433508}" presName="Name0" presStyleCnt="0">
        <dgm:presLayoutVars>
          <dgm:dir/>
          <dgm:resizeHandles val="exact"/>
        </dgm:presLayoutVars>
      </dgm:prSet>
      <dgm:spPr/>
      <dgm:t>
        <a:bodyPr/>
        <a:lstStyle/>
        <a:p>
          <a:endParaRPr lang="en-US"/>
        </a:p>
      </dgm:t>
    </dgm:pt>
    <dgm:pt modelId="{D600BD96-08DC-4EAA-9ABE-8D50969B4C38}" type="pres">
      <dgm:prSet presAssocID="{65F77AE6-9E49-452D-A5EA-E83329F76302}" presName="node" presStyleLbl="node1" presStyleIdx="0" presStyleCnt="8">
        <dgm:presLayoutVars>
          <dgm:bulletEnabled val="1"/>
        </dgm:presLayoutVars>
      </dgm:prSet>
      <dgm:spPr/>
      <dgm:t>
        <a:bodyPr/>
        <a:lstStyle/>
        <a:p>
          <a:endParaRPr lang="en-US"/>
        </a:p>
      </dgm:t>
    </dgm:pt>
    <dgm:pt modelId="{5B76ABA4-9083-475A-B8A2-5A67AE77458E}" type="pres">
      <dgm:prSet presAssocID="{1EFDF27F-9EC3-4BE6-98D5-F5CD6E095F1E}" presName="sibTrans" presStyleLbl="sibTrans1D1" presStyleIdx="0" presStyleCnt="7"/>
      <dgm:spPr/>
      <dgm:t>
        <a:bodyPr/>
        <a:lstStyle/>
        <a:p>
          <a:endParaRPr lang="en-US"/>
        </a:p>
      </dgm:t>
    </dgm:pt>
    <dgm:pt modelId="{5FB820FA-1E75-419D-B12E-46A44E8B016E}" type="pres">
      <dgm:prSet presAssocID="{1EFDF27F-9EC3-4BE6-98D5-F5CD6E095F1E}" presName="connectorText" presStyleLbl="sibTrans1D1" presStyleIdx="0" presStyleCnt="7"/>
      <dgm:spPr/>
      <dgm:t>
        <a:bodyPr/>
        <a:lstStyle/>
        <a:p>
          <a:endParaRPr lang="en-US"/>
        </a:p>
      </dgm:t>
    </dgm:pt>
    <dgm:pt modelId="{1BFC3B71-9C42-4732-9F06-B1B78A5AFF6D}" type="pres">
      <dgm:prSet presAssocID="{D82B2458-1B80-4BD9-89C8-6F52DB14B003}" presName="node" presStyleLbl="node1" presStyleIdx="1" presStyleCnt="8">
        <dgm:presLayoutVars>
          <dgm:bulletEnabled val="1"/>
        </dgm:presLayoutVars>
      </dgm:prSet>
      <dgm:spPr/>
      <dgm:t>
        <a:bodyPr/>
        <a:lstStyle/>
        <a:p>
          <a:endParaRPr lang="en-US"/>
        </a:p>
      </dgm:t>
    </dgm:pt>
    <dgm:pt modelId="{0956A24E-97A4-4ABD-9AD8-68A3443C29B9}" type="pres">
      <dgm:prSet presAssocID="{04238341-121C-4E49-8A69-33405BA86F44}" presName="sibTrans" presStyleLbl="sibTrans1D1" presStyleIdx="1" presStyleCnt="7"/>
      <dgm:spPr/>
      <dgm:t>
        <a:bodyPr/>
        <a:lstStyle/>
        <a:p>
          <a:endParaRPr lang="en-US"/>
        </a:p>
      </dgm:t>
    </dgm:pt>
    <dgm:pt modelId="{1183B376-447B-4987-A707-B2E6510BE8D1}" type="pres">
      <dgm:prSet presAssocID="{04238341-121C-4E49-8A69-33405BA86F44}" presName="connectorText" presStyleLbl="sibTrans1D1" presStyleIdx="1" presStyleCnt="7"/>
      <dgm:spPr/>
      <dgm:t>
        <a:bodyPr/>
        <a:lstStyle/>
        <a:p>
          <a:endParaRPr lang="en-US"/>
        </a:p>
      </dgm:t>
    </dgm:pt>
    <dgm:pt modelId="{6870619C-DA82-46C7-B446-E81B4B1C0D60}" type="pres">
      <dgm:prSet presAssocID="{3B935B78-0F0E-4D08-8888-3BE627B609A5}" presName="node" presStyleLbl="node1" presStyleIdx="2" presStyleCnt="8">
        <dgm:presLayoutVars>
          <dgm:bulletEnabled val="1"/>
        </dgm:presLayoutVars>
      </dgm:prSet>
      <dgm:spPr/>
      <dgm:t>
        <a:bodyPr/>
        <a:lstStyle/>
        <a:p>
          <a:endParaRPr lang="en-US"/>
        </a:p>
      </dgm:t>
    </dgm:pt>
    <dgm:pt modelId="{74DA6C4E-E6E1-4E20-9F1C-D49FD0958CB2}" type="pres">
      <dgm:prSet presAssocID="{88BFA726-42C2-4A7D-B65A-CE3DD14C6661}" presName="sibTrans" presStyleLbl="sibTrans1D1" presStyleIdx="2" presStyleCnt="7"/>
      <dgm:spPr/>
      <dgm:t>
        <a:bodyPr/>
        <a:lstStyle/>
        <a:p>
          <a:endParaRPr lang="en-US"/>
        </a:p>
      </dgm:t>
    </dgm:pt>
    <dgm:pt modelId="{0260B899-FD9F-4A63-9457-F1199012F095}" type="pres">
      <dgm:prSet presAssocID="{88BFA726-42C2-4A7D-B65A-CE3DD14C6661}" presName="connectorText" presStyleLbl="sibTrans1D1" presStyleIdx="2" presStyleCnt="7"/>
      <dgm:spPr/>
      <dgm:t>
        <a:bodyPr/>
        <a:lstStyle/>
        <a:p>
          <a:endParaRPr lang="en-US"/>
        </a:p>
      </dgm:t>
    </dgm:pt>
    <dgm:pt modelId="{C9AC4CFC-7985-4C3B-B6DC-4AC1ABC0126E}" type="pres">
      <dgm:prSet presAssocID="{31BB5029-9039-4827-B875-CF2C3DA59057}" presName="node" presStyleLbl="node1" presStyleIdx="3" presStyleCnt="8">
        <dgm:presLayoutVars>
          <dgm:bulletEnabled val="1"/>
        </dgm:presLayoutVars>
      </dgm:prSet>
      <dgm:spPr/>
      <dgm:t>
        <a:bodyPr/>
        <a:lstStyle/>
        <a:p>
          <a:endParaRPr lang="en-US"/>
        </a:p>
      </dgm:t>
    </dgm:pt>
    <dgm:pt modelId="{92EA3ADA-9903-49D8-8FE6-F79F16E7E34F}" type="pres">
      <dgm:prSet presAssocID="{0CA9D470-309C-4DB4-9706-C078C187C142}" presName="sibTrans" presStyleLbl="sibTrans1D1" presStyleIdx="3" presStyleCnt="7"/>
      <dgm:spPr/>
      <dgm:t>
        <a:bodyPr/>
        <a:lstStyle/>
        <a:p>
          <a:endParaRPr lang="en-US"/>
        </a:p>
      </dgm:t>
    </dgm:pt>
    <dgm:pt modelId="{CD76DCA3-8C0A-476E-A42F-73BCFF1C964C}" type="pres">
      <dgm:prSet presAssocID="{0CA9D470-309C-4DB4-9706-C078C187C142}" presName="connectorText" presStyleLbl="sibTrans1D1" presStyleIdx="3" presStyleCnt="7"/>
      <dgm:spPr/>
      <dgm:t>
        <a:bodyPr/>
        <a:lstStyle/>
        <a:p>
          <a:endParaRPr lang="en-US"/>
        </a:p>
      </dgm:t>
    </dgm:pt>
    <dgm:pt modelId="{1B57A3E6-D060-40FD-912C-B4E827FAA946}" type="pres">
      <dgm:prSet presAssocID="{A842A432-78C2-4CB3-AAA9-211320D3BAD1}" presName="node" presStyleLbl="node1" presStyleIdx="4" presStyleCnt="8">
        <dgm:presLayoutVars>
          <dgm:bulletEnabled val="1"/>
        </dgm:presLayoutVars>
      </dgm:prSet>
      <dgm:spPr/>
      <dgm:t>
        <a:bodyPr/>
        <a:lstStyle/>
        <a:p>
          <a:endParaRPr lang="en-US"/>
        </a:p>
      </dgm:t>
    </dgm:pt>
    <dgm:pt modelId="{AE5497D4-4CBA-4C92-819F-4BDA95BFAAC1}" type="pres">
      <dgm:prSet presAssocID="{CF6AEF6A-BE28-42D5-8CA4-EE6E53030114}" presName="sibTrans" presStyleLbl="sibTrans1D1" presStyleIdx="4" presStyleCnt="7"/>
      <dgm:spPr/>
      <dgm:t>
        <a:bodyPr/>
        <a:lstStyle/>
        <a:p>
          <a:endParaRPr lang="en-US"/>
        </a:p>
      </dgm:t>
    </dgm:pt>
    <dgm:pt modelId="{90EECF8D-5909-4E18-8350-C2BABEDA535C}" type="pres">
      <dgm:prSet presAssocID="{CF6AEF6A-BE28-42D5-8CA4-EE6E53030114}" presName="connectorText" presStyleLbl="sibTrans1D1" presStyleIdx="4" presStyleCnt="7"/>
      <dgm:spPr/>
      <dgm:t>
        <a:bodyPr/>
        <a:lstStyle/>
        <a:p>
          <a:endParaRPr lang="en-US"/>
        </a:p>
      </dgm:t>
    </dgm:pt>
    <dgm:pt modelId="{4E8230E0-2107-4D10-A9BC-70D2369F3931}" type="pres">
      <dgm:prSet presAssocID="{055DD51B-BC22-4AB5-82FB-21A491A6361B}" presName="node" presStyleLbl="node1" presStyleIdx="5" presStyleCnt="8">
        <dgm:presLayoutVars>
          <dgm:bulletEnabled val="1"/>
        </dgm:presLayoutVars>
      </dgm:prSet>
      <dgm:spPr/>
      <dgm:t>
        <a:bodyPr/>
        <a:lstStyle/>
        <a:p>
          <a:endParaRPr lang="en-US"/>
        </a:p>
      </dgm:t>
    </dgm:pt>
    <dgm:pt modelId="{F5EB28C6-9152-4D5A-B39B-A0380F2D7003}" type="pres">
      <dgm:prSet presAssocID="{F87A9FBD-23A5-4F24-8588-F3BCE73F114B}" presName="sibTrans" presStyleLbl="sibTrans1D1" presStyleIdx="5" presStyleCnt="7"/>
      <dgm:spPr/>
      <dgm:t>
        <a:bodyPr/>
        <a:lstStyle/>
        <a:p>
          <a:endParaRPr lang="en-US"/>
        </a:p>
      </dgm:t>
    </dgm:pt>
    <dgm:pt modelId="{4F12AAB3-ACAA-4844-9520-96C4A5236A3F}" type="pres">
      <dgm:prSet presAssocID="{F87A9FBD-23A5-4F24-8588-F3BCE73F114B}" presName="connectorText" presStyleLbl="sibTrans1D1" presStyleIdx="5" presStyleCnt="7"/>
      <dgm:spPr/>
      <dgm:t>
        <a:bodyPr/>
        <a:lstStyle/>
        <a:p>
          <a:endParaRPr lang="en-US"/>
        </a:p>
      </dgm:t>
    </dgm:pt>
    <dgm:pt modelId="{749216C7-77E4-406E-8CDF-C2162B8BF571}" type="pres">
      <dgm:prSet presAssocID="{BBEA502D-2493-4638-ACB3-258188646684}" presName="node" presStyleLbl="node1" presStyleIdx="6" presStyleCnt="8">
        <dgm:presLayoutVars>
          <dgm:bulletEnabled val="1"/>
        </dgm:presLayoutVars>
      </dgm:prSet>
      <dgm:spPr/>
      <dgm:t>
        <a:bodyPr/>
        <a:lstStyle/>
        <a:p>
          <a:endParaRPr lang="en-US"/>
        </a:p>
      </dgm:t>
    </dgm:pt>
    <dgm:pt modelId="{0C0F6548-F4F8-45F7-ABC2-717349D6B08E}" type="pres">
      <dgm:prSet presAssocID="{71346124-174A-4866-993A-554A95813621}" presName="sibTrans" presStyleLbl="sibTrans1D1" presStyleIdx="6" presStyleCnt="7"/>
      <dgm:spPr/>
      <dgm:t>
        <a:bodyPr/>
        <a:lstStyle/>
        <a:p>
          <a:endParaRPr lang="en-US"/>
        </a:p>
      </dgm:t>
    </dgm:pt>
    <dgm:pt modelId="{1D0860E8-B129-47D2-8C66-0950DDED277C}" type="pres">
      <dgm:prSet presAssocID="{71346124-174A-4866-993A-554A95813621}" presName="connectorText" presStyleLbl="sibTrans1D1" presStyleIdx="6" presStyleCnt="7"/>
      <dgm:spPr/>
      <dgm:t>
        <a:bodyPr/>
        <a:lstStyle/>
        <a:p>
          <a:endParaRPr lang="en-US"/>
        </a:p>
      </dgm:t>
    </dgm:pt>
    <dgm:pt modelId="{63964DA7-4C75-47DC-902C-3DEDA11800C3}" type="pres">
      <dgm:prSet presAssocID="{8A8C1524-1B1D-4AAF-948F-7A3ADE89BC59}" presName="node" presStyleLbl="node1" presStyleIdx="7" presStyleCnt="8">
        <dgm:presLayoutVars>
          <dgm:bulletEnabled val="1"/>
        </dgm:presLayoutVars>
      </dgm:prSet>
      <dgm:spPr/>
      <dgm:t>
        <a:bodyPr/>
        <a:lstStyle/>
        <a:p>
          <a:endParaRPr lang="en-US"/>
        </a:p>
      </dgm:t>
    </dgm:pt>
  </dgm:ptLst>
  <dgm:cxnLst>
    <dgm:cxn modelId="{A0DAE082-7C04-46CF-8120-0C5FCF104E06}" type="presOf" srcId="{88BFA726-42C2-4A7D-B65A-CE3DD14C6661}" destId="{74DA6C4E-E6E1-4E20-9F1C-D49FD0958CB2}" srcOrd="0" destOrd="0" presId="urn:microsoft.com/office/officeart/2005/8/layout/bProcess3"/>
    <dgm:cxn modelId="{4CD04CB5-75FE-41F5-ADAA-222AEA8C0109}" type="presOf" srcId="{88BFA726-42C2-4A7D-B65A-CE3DD14C6661}" destId="{0260B899-FD9F-4A63-9457-F1199012F095}" srcOrd="1" destOrd="0" presId="urn:microsoft.com/office/officeart/2005/8/layout/bProcess3"/>
    <dgm:cxn modelId="{E49C2862-2A67-4B24-A693-BC48703AFF4A}" type="presOf" srcId="{0CA9D470-309C-4DB4-9706-C078C187C142}" destId="{92EA3ADA-9903-49D8-8FE6-F79F16E7E34F}" srcOrd="0" destOrd="0" presId="urn:microsoft.com/office/officeart/2005/8/layout/bProcess3"/>
    <dgm:cxn modelId="{D82841E0-37AC-4F33-AB6A-4DB9F41FE93A}" srcId="{F2FB0F88-D363-4947-8B89-5CC744433508}" destId="{BBEA502D-2493-4638-ACB3-258188646684}" srcOrd="6" destOrd="0" parTransId="{A57EF86D-612E-4ECD-BD77-5EFC37EA519F}" sibTransId="{71346124-174A-4866-993A-554A95813621}"/>
    <dgm:cxn modelId="{9FF40DF7-865E-421D-8A0A-D4FCC3E3CD03}" type="presOf" srcId="{1EFDF27F-9EC3-4BE6-98D5-F5CD6E095F1E}" destId="{5B76ABA4-9083-475A-B8A2-5A67AE77458E}" srcOrd="0" destOrd="0" presId="urn:microsoft.com/office/officeart/2005/8/layout/bProcess3"/>
    <dgm:cxn modelId="{7D05C93B-100F-4762-BF61-67EF9EA4377F}" type="presOf" srcId="{A842A432-78C2-4CB3-AAA9-211320D3BAD1}" destId="{1B57A3E6-D060-40FD-912C-B4E827FAA946}" srcOrd="0" destOrd="0" presId="urn:microsoft.com/office/officeart/2005/8/layout/bProcess3"/>
    <dgm:cxn modelId="{2B427473-712B-418D-B7B0-EC64419EE2C0}" srcId="{F2FB0F88-D363-4947-8B89-5CC744433508}" destId="{8A8C1524-1B1D-4AAF-948F-7A3ADE89BC59}" srcOrd="7" destOrd="0" parTransId="{4B018D0D-E3B5-4098-98D9-5F2AEA758669}" sibTransId="{E6220027-FB7A-4AB6-867F-B7E7EF5E0EF7}"/>
    <dgm:cxn modelId="{C90D2E87-0F15-4697-B2C7-42D44A7EA094}" type="presOf" srcId="{65F77AE6-9E49-452D-A5EA-E83329F76302}" destId="{D600BD96-08DC-4EAA-9ABE-8D50969B4C38}" srcOrd="0" destOrd="0" presId="urn:microsoft.com/office/officeart/2005/8/layout/bProcess3"/>
    <dgm:cxn modelId="{E840808B-754A-4C9D-B228-7242B2CFF337}" type="presOf" srcId="{F2FB0F88-D363-4947-8B89-5CC744433508}" destId="{B9914AE5-2642-46F7-A75D-C9E978697F71}" srcOrd="0" destOrd="0" presId="urn:microsoft.com/office/officeart/2005/8/layout/bProcess3"/>
    <dgm:cxn modelId="{D640FC3D-D079-4074-90CB-2D6DE3B0B83A}" type="presOf" srcId="{71346124-174A-4866-993A-554A95813621}" destId="{0C0F6548-F4F8-45F7-ABC2-717349D6B08E}" srcOrd="0" destOrd="0" presId="urn:microsoft.com/office/officeart/2005/8/layout/bProcess3"/>
    <dgm:cxn modelId="{51E3B1C3-C045-4486-AB18-C89657E2C091}" srcId="{F2FB0F88-D363-4947-8B89-5CC744433508}" destId="{3B935B78-0F0E-4D08-8888-3BE627B609A5}" srcOrd="2" destOrd="0" parTransId="{40816685-CD8F-4420-BC8E-512862B958F8}" sibTransId="{88BFA726-42C2-4A7D-B65A-CE3DD14C6661}"/>
    <dgm:cxn modelId="{E31001AB-7B1B-4646-B63A-76D9FC7415A8}" type="presOf" srcId="{8A8C1524-1B1D-4AAF-948F-7A3ADE89BC59}" destId="{63964DA7-4C75-47DC-902C-3DEDA11800C3}" srcOrd="0" destOrd="0" presId="urn:microsoft.com/office/officeart/2005/8/layout/bProcess3"/>
    <dgm:cxn modelId="{B324C67D-82B8-4464-B758-ABF28AFD8467}" type="presOf" srcId="{CF6AEF6A-BE28-42D5-8CA4-EE6E53030114}" destId="{90EECF8D-5909-4E18-8350-C2BABEDA535C}" srcOrd="1" destOrd="0" presId="urn:microsoft.com/office/officeart/2005/8/layout/bProcess3"/>
    <dgm:cxn modelId="{015D4414-6370-4187-AAEC-212FAF5CC30B}" type="presOf" srcId="{71346124-174A-4866-993A-554A95813621}" destId="{1D0860E8-B129-47D2-8C66-0950DDED277C}" srcOrd="1" destOrd="0" presId="urn:microsoft.com/office/officeart/2005/8/layout/bProcess3"/>
    <dgm:cxn modelId="{994EE212-1BBA-4E43-9EC3-2BA5145353C7}" type="presOf" srcId="{CF6AEF6A-BE28-42D5-8CA4-EE6E53030114}" destId="{AE5497D4-4CBA-4C92-819F-4BDA95BFAAC1}" srcOrd="0" destOrd="0" presId="urn:microsoft.com/office/officeart/2005/8/layout/bProcess3"/>
    <dgm:cxn modelId="{02EBD236-E558-4912-9373-4EF6C76256DB}" srcId="{F2FB0F88-D363-4947-8B89-5CC744433508}" destId="{A842A432-78C2-4CB3-AAA9-211320D3BAD1}" srcOrd="4" destOrd="0" parTransId="{D45726FA-E87D-486E-B9D8-29636A55A9D8}" sibTransId="{CF6AEF6A-BE28-42D5-8CA4-EE6E53030114}"/>
    <dgm:cxn modelId="{C203F2EF-E0B2-4748-B31C-A98DF1B56BD7}" type="presOf" srcId="{F87A9FBD-23A5-4F24-8588-F3BCE73F114B}" destId="{4F12AAB3-ACAA-4844-9520-96C4A5236A3F}" srcOrd="1" destOrd="0" presId="urn:microsoft.com/office/officeart/2005/8/layout/bProcess3"/>
    <dgm:cxn modelId="{2B345E5F-CEF1-49A2-A280-7F78B023E797}" type="presOf" srcId="{3B935B78-0F0E-4D08-8888-3BE627B609A5}" destId="{6870619C-DA82-46C7-B446-E81B4B1C0D60}" srcOrd="0" destOrd="0" presId="urn:microsoft.com/office/officeart/2005/8/layout/bProcess3"/>
    <dgm:cxn modelId="{70654188-7B76-4A11-8456-871E4A5EFE8D}" type="presOf" srcId="{D82B2458-1B80-4BD9-89C8-6F52DB14B003}" destId="{1BFC3B71-9C42-4732-9F06-B1B78A5AFF6D}" srcOrd="0" destOrd="0" presId="urn:microsoft.com/office/officeart/2005/8/layout/bProcess3"/>
    <dgm:cxn modelId="{B49ED37A-309B-47CA-9663-86D44348CE04}" type="presOf" srcId="{F87A9FBD-23A5-4F24-8588-F3BCE73F114B}" destId="{F5EB28C6-9152-4D5A-B39B-A0380F2D7003}" srcOrd="0" destOrd="0" presId="urn:microsoft.com/office/officeart/2005/8/layout/bProcess3"/>
    <dgm:cxn modelId="{6630535A-03F9-40FF-B756-4A61E2BD1DEE}" srcId="{F2FB0F88-D363-4947-8B89-5CC744433508}" destId="{65F77AE6-9E49-452D-A5EA-E83329F76302}" srcOrd="0" destOrd="0" parTransId="{3EF0FE08-A3C2-4C0D-9957-497ADA0122B4}" sibTransId="{1EFDF27F-9EC3-4BE6-98D5-F5CD6E095F1E}"/>
    <dgm:cxn modelId="{CF62094F-82AA-4208-A920-77257784970E}" type="presOf" srcId="{BBEA502D-2493-4638-ACB3-258188646684}" destId="{749216C7-77E4-406E-8CDF-C2162B8BF571}" srcOrd="0" destOrd="0" presId="urn:microsoft.com/office/officeart/2005/8/layout/bProcess3"/>
    <dgm:cxn modelId="{BA85CC8F-AAAE-42DA-B77D-648A80668A7E}" type="presOf" srcId="{1EFDF27F-9EC3-4BE6-98D5-F5CD6E095F1E}" destId="{5FB820FA-1E75-419D-B12E-46A44E8B016E}" srcOrd="1" destOrd="0" presId="urn:microsoft.com/office/officeart/2005/8/layout/bProcess3"/>
    <dgm:cxn modelId="{30A1EDFC-C19F-4511-9756-33B6F72F39EF}" srcId="{F2FB0F88-D363-4947-8B89-5CC744433508}" destId="{31BB5029-9039-4827-B875-CF2C3DA59057}" srcOrd="3" destOrd="0" parTransId="{C3C55BC5-2257-44E5-B74D-B9D862BCAC0E}" sibTransId="{0CA9D470-309C-4DB4-9706-C078C187C142}"/>
    <dgm:cxn modelId="{9DE96523-FE0E-4698-8D05-0E0C161F2503}" srcId="{F2FB0F88-D363-4947-8B89-5CC744433508}" destId="{D82B2458-1B80-4BD9-89C8-6F52DB14B003}" srcOrd="1" destOrd="0" parTransId="{532A84FD-5DD4-4EA4-BB17-2C86C6067EAB}" sibTransId="{04238341-121C-4E49-8A69-33405BA86F44}"/>
    <dgm:cxn modelId="{94E02DB2-3062-40D3-AEFC-9D8928405FC9}" srcId="{F2FB0F88-D363-4947-8B89-5CC744433508}" destId="{055DD51B-BC22-4AB5-82FB-21A491A6361B}" srcOrd="5" destOrd="0" parTransId="{3C2A4CC2-B9E3-429A-9CCF-31D42854B251}" sibTransId="{F87A9FBD-23A5-4F24-8588-F3BCE73F114B}"/>
    <dgm:cxn modelId="{AF8C6DE0-BCC2-4B1F-83C0-CF2BD3BFD7AC}" type="presOf" srcId="{31BB5029-9039-4827-B875-CF2C3DA59057}" destId="{C9AC4CFC-7985-4C3B-B6DC-4AC1ABC0126E}" srcOrd="0" destOrd="0" presId="urn:microsoft.com/office/officeart/2005/8/layout/bProcess3"/>
    <dgm:cxn modelId="{14B71157-E0E1-4A84-9BD8-D448E637811D}" type="presOf" srcId="{055DD51B-BC22-4AB5-82FB-21A491A6361B}" destId="{4E8230E0-2107-4D10-A9BC-70D2369F3931}" srcOrd="0" destOrd="0" presId="urn:microsoft.com/office/officeart/2005/8/layout/bProcess3"/>
    <dgm:cxn modelId="{F1FF2F05-FCB5-4CFD-B86E-FA1450D4A066}" type="presOf" srcId="{0CA9D470-309C-4DB4-9706-C078C187C142}" destId="{CD76DCA3-8C0A-476E-A42F-73BCFF1C964C}" srcOrd="1" destOrd="0" presId="urn:microsoft.com/office/officeart/2005/8/layout/bProcess3"/>
    <dgm:cxn modelId="{41D0FD14-30AB-4A4D-8B45-933590A93D6E}" type="presOf" srcId="{04238341-121C-4E49-8A69-33405BA86F44}" destId="{1183B376-447B-4987-A707-B2E6510BE8D1}" srcOrd="1" destOrd="0" presId="urn:microsoft.com/office/officeart/2005/8/layout/bProcess3"/>
    <dgm:cxn modelId="{F38A085A-F8D0-46F2-A189-8D29B8DC86B0}" type="presOf" srcId="{04238341-121C-4E49-8A69-33405BA86F44}" destId="{0956A24E-97A4-4ABD-9AD8-68A3443C29B9}" srcOrd="0" destOrd="0" presId="urn:microsoft.com/office/officeart/2005/8/layout/bProcess3"/>
    <dgm:cxn modelId="{CE11621E-7331-436D-A41C-749EC6A486B6}" type="presParOf" srcId="{B9914AE5-2642-46F7-A75D-C9E978697F71}" destId="{D600BD96-08DC-4EAA-9ABE-8D50969B4C38}" srcOrd="0" destOrd="0" presId="urn:microsoft.com/office/officeart/2005/8/layout/bProcess3"/>
    <dgm:cxn modelId="{B390CCA7-38AB-4964-946C-B1F7AA6F9036}" type="presParOf" srcId="{B9914AE5-2642-46F7-A75D-C9E978697F71}" destId="{5B76ABA4-9083-475A-B8A2-5A67AE77458E}" srcOrd="1" destOrd="0" presId="urn:microsoft.com/office/officeart/2005/8/layout/bProcess3"/>
    <dgm:cxn modelId="{0FDD9AA9-2859-4F9C-93A8-6E954C62BD67}" type="presParOf" srcId="{5B76ABA4-9083-475A-B8A2-5A67AE77458E}" destId="{5FB820FA-1E75-419D-B12E-46A44E8B016E}" srcOrd="0" destOrd="0" presId="urn:microsoft.com/office/officeart/2005/8/layout/bProcess3"/>
    <dgm:cxn modelId="{9B0E9DB8-E87B-4D0D-A555-3B13775B1356}" type="presParOf" srcId="{B9914AE5-2642-46F7-A75D-C9E978697F71}" destId="{1BFC3B71-9C42-4732-9F06-B1B78A5AFF6D}" srcOrd="2" destOrd="0" presId="urn:microsoft.com/office/officeart/2005/8/layout/bProcess3"/>
    <dgm:cxn modelId="{A31D9E5A-07EE-4858-925A-E4C0C625EC0F}" type="presParOf" srcId="{B9914AE5-2642-46F7-A75D-C9E978697F71}" destId="{0956A24E-97A4-4ABD-9AD8-68A3443C29B9}" srcOrd="3" destOrd="0" presId="urn:microsoft.com/office/officeart/2005/8/layout/bProcess3"/>
    <dgm:cxn modelId="{99A1D02B-F96E-4D31-AF6A-CCBE474E7695}" type="presParOf" srcId="{0956A24E-97A4-4ABD-9AD8-68A3443C29B9}" destId="{1183B376-447B-4987-A707-B2E6510BE8D1}" srcOrd="0" destOrd="0" presId="urn:microsoft.com/office/officeart/2005/8/layout/bProcess3"/>
    <dgm:cxn modelId="{95EB406F-7A60-4B3F-940F-0FB8D1C11771}" type="presParOf" srcId="{B9914AE5-2642-46F7-A75D-C9E978697F71}" destId="{6870619C-DA82-46C7-B446-E81B4B1C0D60}" srcOrd="4" destOrd="0" presId="urn:microsoft.com/office/officeart/2005/8/layout/bProcess3"/>
    <dgm:cxn modelId="{DCB72C20-6411-4645-9D95-AD34CABE3FE5}" type="presParOf" srcId="{B9914AE5-2642-46F7-A75D-C9E978697F71}" destId="{74DA6C4E-E6E1-4E20-9F1C-D49FD0958CB2}" srcOrd="5" destOrd="0" presId="urn:microsoft.com/office/officeart/2005/8/layout/bProcess3"/>
    <dgm:cxn modelId="{336C4F99-3B7F-4DCC-9478-32B0EA4B72AE}" type="presParOf" srcId="{74DA6C4E-E6E1-4E20-9F1C-D49FD0958CB2}" destId="{0260B899-FD9F-4A63-9457-F1199012F095}" srcOrd="0" destOrd="0" presId="urn:microsoft.com/office/officeart/2005/8/layout/bProcess3"/>
    <dgm:cxn modelId="{ED011751-E8E2-4C6A-BCD9-4AE8CAF29FFD}" type="presParOf" srcId="{B9914AE5-2642-46F7-A75D-C9E978697F71}" destId="{C9AC4CFC-7985-4C3B-B6DC-4AC1ABC0126E}" srcOrd="6" destOrd="0" presId="urn:microsoft.com/office/officeart/2005/8/layout/bProcess3"/>
    <dgm:cxn modelId="{4B87DC9A-3210-46E4-8367-F134EB2447C7}" type="presParOf" srcId="{B9914AE5-2642-46F7-A75D-C9E978697F71}" destId="{92EA3ADA-9903-49D8-8FE6-F79F16E7E34F}" srcOrd="7" destOrd="0" presId="urn:microsoft.com/office/officeart/2005/8/layout/bProcess3"/>
    <dgm:cxn modelId="{4F0C126F-5693-4672-839A-F06A3878B33B}" type="presParOf" srcId="{92EA3ADA-9903-49D8-8FE6-F79F16E7E34F}" destId="{CD76DCA3-8C0A-476E-A42F-73BCFF1C964C}" srcOrd="0" destOrd="0" presId="urn:microsoft.com/office/officeart/2005/8/layout/bProcess3"/>
    <dgm:cxn modelId="{6C2EBC15-8350-4154-9777-DDEACC2191EE}" type="presParOf" srcId="{B9914AE5-2642-46F7-A75D-C9E978697F71}" destId="{1B57A3E6-D060-40FD-912C-B4E827FAA946}" srcOrd="8" destOrd="0" presId="urn:microsoft.com/office/officeart/2005/8/layout/bProcess3"/>
    <dgm:cxn modelId="{D2F1CB46-3C54-4639-AE20-553646B75C3F}" type="presParOf" srcId="{B9914AE5-2642-46F7-A75D-C9E978697F71}" destId="{AE5497D4-4CBA-4C92-819F-4BDA95BFAAC1}" srcOrd="9" destOrd="0" presId="urn:microsoft.com/office/officeart/2005/8/layout/bProcess3"/>
    <dgm:cxn modelId="{BED79ED6-C073-4961-88EA-DABD45D89931}" type="presParOf" srcId="{AE5497D4-4CBA-4C92-819F-4BDA95BFAAC1}" destId="{90EECF8D-5909-4E18-8350-C2BABEDA535C}" srcOrd="0" destOrd="0" presId="urn:microsoft.com/office/officeart/2005/8/layout/bProcess3"/>
    <dgm:cxn modelId="{273BBC72-E529-4078-9E0D-4797D4000C0D}" type="presParOf" srcId="{B9914AE5-2642-46F7-A75D-C9E978697F71}" destId="{4E8230E0-2107-4D10-A9BC-70D2369F3931}" srcOrd="10" destOrd="0" presId="urn:microsoft.com/office/officeart/2005/8/layout/bProcess3"/>
    <dgm:cxn modelId="{C8AD2644-C109-4D05-85CE-023B6030BDE9}" type="presParOf" srcId="{B9914AE5-2642-46F7-A75D-C9E978697F71}" destId="{F5EB28C6-9152-4D5A-B39B-A0380F2D7003}" srcOrd="11" destOrd="0" presId="urn:microsoft.com/office/officeart/2005/8/layout/bProcess3"/>
    <dgm:cxn modelId="{E2C53C75-EB3D-4D2D-AE70-17DA4A68C294}" type="presParOf" srcId="{F5EB28C6-9152-4D5A-B39B-A0380F2D7003}" destId="{4F12AAB3-ACAA-4844-9520-96C4A5236A3F}" srcOrd="0" destOrd="0" presId="urn:microsoft.com/office/officeart/2005/8/layout/bProcess3"/>
    <dgm:cxn modelId="{77B1ADCE-220A-46F1-85DC-4BFA4875A975}" type="presParOf" srcId="{B9914AE5-2642-46F7-A75D-C9E978697F71}" destId="{749216C7-77E4-406E-8CDF-C2162B8BF571}" srcOrd="12" destOrd="0" presId="urn:microsoft.com/office/officeart/2005/8/layout/bProcess3"/>
    <dgm:cxn modelId="{DFE9C427-46D6-4189-8F47-2CDF66814350}" type="presParOf" srcId="{B9914AE5-2642-46F7-A75D-C9E978697F71}" destId="{0C0F6548-F4F8-45F7-ABC2-717349D6B08E}" srcOrd="13" destOrd="0" presId="urn:microsoft.com/office/officeart/2005/8/layout/bProcess3"/>
    <dgm:cxn modelId="{4411B681-1B53-4880-B1CB-5627A9B32EEF}" type="presParOf" srcId="{0C0F6548-F4F8-45F7-ABC2-717349D6B08E}" destId="{1D0860E8-B129-47D2-8C66-0950DDED277C}" srcOrd="0" destOrd="0" presId="urn:microsoft.com/office/officeart/2005/8/layout/bProcess3"/>
    <dgm:cxn modelId="{65437425-C74C-4789-86BE-56092CE64172}" type="presParOf" srcId="{B9914AE5-2642-46F7-A75D-C9E978697F71}" destId="{63964DA7-4C75-47DC-902C-3DEDA11800C3}" srcOrd="14" destOrd="0" presId="urn:microsoft.com/office/officeart/2005/8/layout/bProcess3"/>
  </dgm:cxnLst>
  <dgm:bg/>
  <dgm:whole/>
</dgm:dataModel>
</file>

<file path=ppt/diagrams/data10.xml><?xml version="1.0" encoding="utf-8"?>
<dgm:dataModel xmlns:dgm="http://schemas.openxmlformats.org/drawingml/2006/diagram" xmlns:a="http://schemas.openxmlformats.org/drawingml/2006/main">
  <dgm:ptLst>
    <dgm:pt modelId="{A2C13279-99D2-4232-974D-46312581926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CD5D432-F1C8-4B92-91AD-DA9A1736ADC5}">
      <dgm:prSet phldrT="[Text]" custT="1"/>
      <dgm:spPr>
        <a:solidFill>
          <a:schemeClr val="tx2"/>
        </a:solidFill>
      </dgm:spPr>
      <dgm:t>
        <a:bodyPr/>
        <a:lstStyle/>
        <a:p>
          <a:r>
            <a:rPr lang="en-US" sz="1600" dirty="0" smtClean="0"/>
            <a:t>Value of Service</a:t>
          </a:r>
          <a:endParaRPr lang="en-US" sz="1600" dirty="0"/>
        </a:p>
      </dgm:t>
    </dgm:pt>
    <dgm:pt modelId="{EDDD677B-B7D4-438F-88F9-87135B58F260}" type="parTrans" cxnId="{AC8DB9FF-F02D-4D8C-82E8-B807BBA004AC}">
      <dgm:prSet/>
      <dgm:spPr/>
      <dgm:t>
        <a:bodyPr/>
        <a:lstStyle/>
        <a:p>
          <a:endParaRPr lang="en-US" sz="2000"/>
        </a:p>
      </dgm:t>
    </dgm:pt>
    <dgm:pt modelId="{AF333D6E-480A-46CD-9350-E6A9BB57F83E}" type="sibTrans" cxnId="{AC8DB9FF-F02D-4D8C-82E8-B807BBA004AC}">
      <dgm:prSet/>
      <dgm:spPr/>
      <dgm:t>
        <a:bodyPr/>
        <a:lstStyle/>
        <a:p>
          <a:endParaRPr lang="en-US" sz="2000"/>
        </a:p>
      </dgm:t>
    </dgm:pt>
    <dgm:pt modelId="{B3BAD18E-A081-4A2E-9046-624353203DFB}">
      <dgm:prSet phldrT="[Text]" custT="1"/>
      <dgm:spPr>
        <a:solidFill>
          <a:schemeClr val="tx2"/>
        </a:solidFill>
      </dgm:spPr>
      <dgm:t>
        <a:bodyPr/>
        <a:lstStyle/>
        <a:p>
          <a:r>
            <a:rPr lang="en-US" sz="1600" dirty="0" smtClean="0"/>
            <a:t>Can be determined</a:t>
          </a:r>
          <a:endParaRPr lang="en-US" sz="1600" dirty="0"/>
        </a:p>
      </dgm:t>
    </dgm:pt>
    <dgm:pt modelId="{1EA212DE-7428-45F0-A9D3-2922A6AAB024}" type="parTrans" cxnId="{9C060A00-7979-41E3-AC64-17A69FE832AE}">
      <dgm:prSet/>
      <dgm:spPr>
        <a:solidFill>
          <a:schemeClr val="tx2"/>
        </a:solidFill>
      </dgm:spPr>
      <dgm:t>
        <a:bodyPr/>
        <a:lstStyle/>
        <a:p>
          <a:endParaRPr lang="en-US" sz="2000"/>
        </a:p>
      </dgm:t>
    </dgm:pt>
    <dgm:pt modelId="{F280FD8F-8CF6-4BA1-8629-E50B650AD0A2}" type="sibTrans" cxnId="{9C060A00-7979-41E3-AC64-17A69FE832AE}">
      <dgm:prSet/>
      <dgm:spPr/>
      <dgm:t>
        <a:bodyPr/>
        <a:lstStyle/>
        <a:p>
          <a:endParaRPr lang="en-US" sz="2000"/>
        </a:p>
      </dgm:t>
    </dgm:pt>
    <dgm:pt modelId="{AA1A52BA-67E6-437B-8BCA-68292587EE8F}">
      <dgm:prSet phldrT="[Text]" custT="1"/>
      <dgm:spPr>
        <a:solidFill>
          <a:schemeClr val="tx2"/>
        </a:solidFill>
      </dgm:spPr>
      <dgm:t>
        <a:bodyPr/>
        <a:lstStyle/>
        <a:p>
          <a:r>
            <a:rPr lang="en-US" sz="1600" dirty="0" smtClean="0"/>
            <a:t>Cannot be determined</a:t>
          </a:r>
          <a:endParaRPr lang="en-US" sz="1600" dirty="0"/>
        </a:p>
      </dgm:t>
    </dgm:pt>
    <dgm:pt modelId="{EF4145F7-04DC-44D8-B54A-FB08A6C146EC}" type="parTrans" cxnId="{D30C1984-82A8-446B-A4AD-DE5308A80CD8}">
      <dgm:prSet/>
      <dgm:spPr>
        <a:solidFill>
          <a:schemeClr val="tx2"/>
        </a:solidFill>
      </dgm:spPr>
      <dgm:t>
        <a:bodyPr/>
        <a:lstStyle/>
        <a:p>
          <a:endParaRPr lang="en-US" sz="2000"/>
        </a:p>
      </dgm:t>
    </dgm:pt>
    <dgm:pt modelId="{55D14ABC-2B7C-4D2D-892F-344A3171DD3A}" type="sibTrans" cxnId="{D30C1984-82A8-446B-A4AD-DE5308A80CD8}">
      <dgm:prSet/>
      <dgm:spPr/>
      <dgm:t>
        <a:bodyPr/>
        <a:lstStyle/>
        <a:p>
          <a:endParaRPr lang="en-US" sz="2000"/>
        </a:p>
      </dgm:t>
    </dgm:pt>
    <dgm:pt modelId="{BE20B2FA-101B-46CD-B6BF-7342B8B80D44}">
      <dgm:prSet phldrT="[Text]" custT="1"/>
      <dgm:spPr>
        <a:solidFill>
          <a:schemeClr val="tx2"/>
        </a:solidFill>
      </dgm:spPr>
      <dgm:t>
        <a:bodyPr/>
        <a:lstStyle/>
        <a:p>
          <a:r>
            <a:rPr lang="en-US" sz="1600" dirty="0" smtClean="0"/>
            <a:t>Gross – Value of Materials</a:t>
          </a:r>
        </a:p>
      </dgm:t>
    </dgm:pt>
    <dgm:pt modelId="{7CA72840-612B-403B-A16F-B4A3703EAADC}" type="parTrans" cxnId="{672FE890-1725-4C21-A105-A56665E6F88D}">
      <dgm:prSet/>
      <dgm:spPr>
        <a:solidFill>
          <a:schemeClr val="tx2"/>
        </a:solidFill>
      </dgm:spPr>
      <dgm:t>
        <a:bodyPr/>
        <a:lstStyle/>
        <a:p>
          <a:endParaRPr lang="en-US" sz="2000"/>
        </a:p>
      </dgm:t>
    </dgm:pt>
    <dgm:pt modelId="{B163A120-A260-42B3-945F-29DC2C016211}" type="sibTrans" cxnId="{672FE890-1725-4C21-A105-A56665E6F88D}">
      <dgm:prSet/>
      <dgm:spPr/>
      <dgm:t>
        <a:bodyPr/>
        <a:lstStyle/>
        <a:p>
          <a:endParaRPr lang="en-US" sz="2000"/>
        </a:p>
      </dgm:t>
    </dgm:pt>
    <dgm:pt modelId="{4510A66D-3002-470C-A978-80F6C3AD32FB}">
      <dgm:prSet phldrT="[Text]" custT="1"/>
      <dgm:spPr>
        <a:solidFill>
          <a:schemeClr val="tx2"/>
        </a:solidFill>
      </dgm:spPr>
      <dgm:t>
        <a:bodyPr/>
        <a:lstStyle/>
        <a:p>
          <a:r>
            <a:rPr lang="en-US" sz="1600" dirty="0" smtClean="0"/>
            <a:t>VAT Assessment Acceptable if on </a:t>
          </a:r>
          <a:r>
            <a:rPr lang="en-US" sz="1600" dirty="0" err="1" smtClean="0"/>
            <a:t>actuals</a:t>
          </a:r>
          <a:endParaRPr lang="en-US" sz="1600" dirty="0" smtClean="0"/>
        </a:p>
      </dgm:t>
    </dgm:pt>
    <dgm:pt modelId="{38E7E5E4-9CD9-4E74-AAC6-084566BC85B4}" type="parTrans" cxnId="{901E2196-3559-486C-9CA0-12B3809A398C}">
      <dgm:prSet/>
      <dgm:spPr>
        <a:solidFill>
          <a:schemeClr val="tx2"/>
        </a:solidFill>
      </dgm:spPr>
      <dgm:t>
        <a:bodyPr/>
        <a:lstStyle/>
        <a:p>
          <a:endParaRPr lang="en-US" sz="2000"/>
        </a:p>
      </dgm:t>
    </dgm:pt>
    <dgm:pt modelId="{1328EA60-AD7F-40A7-A46E-61CE47E7E918}" type="sibTrans" cxnId="{901E2196-3559-486C-9CA0-12B3809A398C}">
      <dgm:prSet/>
      <dgm:spPr/>
      <dgm:t>
        <a:bodyPr/>
        <a:lstStyle/>
        <a:p>
          <a:endParaRPr lang="en-US" sz="2000"/>
        </a:p>
      </dgm:t>
    </dgm:pt>
    <dgm:pt modelId="{31817603-520E-4B66-886F-F770DBB4084E}">
      <dgm:prSet phldrT="[Text]" custT="1"/>
      <dgm:spPr>
        <a:solidFill>
          <a:schemeClr val="tx2"/>
        </a:solidFill>
      </dgm:spPr>
      <dgm:t>
        <a:bodyPr/>
        <a:lstStyle/>
        <a:p>
          <a:r>
            <a:rPr lang="en-US" sz="1600" i="1" dirty="0" smtClean="0"/>
            <a:t>execution of original works</a:t>
          </a:r>
          <a:endParaRPr lang="en-US" sz="1600" dirty="0"/>
        </a:p>
      </dgm:t>
    </dgm:pt>
    <dgm:pt modelId="{EE6C2234-42AA-4BC4-9146-2E624781420D}" type="parTrans" cxnId="{60085AB5-A167-4B9D-99F9-7C73310061B4}">
      <dgm:prSet/>
      <dgm:spPr>
        <a:solidFill>
          <a:schemeClr val="tx2"/>
        </a:solidFill>
      </dgm:spPr>
      <dgm:t>
        <a:bodyPr/>
        <a:lstStyle/>
        <a:p>
          <a:endParaRPr lang="en-US" sz="2000"/>
        </a:p>
      </dgm:t>
    </dgm:pt>
    <dgm:pt modelId="{F77F7C64-E4FF-4CCA-AA23-9FCAC3AF61FD}" type="sibTrans" cxnId="{60085AB5-A167-4B9D-99F9-7C73310061B4}">
      <dgm:prSet/>
      <dgm:spPr/>
      <dgm:t>
        <a:bodyPr/>
        <a:lstStyle/>
        <a:p>
          <a:endParaRPr lang="en-US" sz="2000"/>
        </a:p>
      </dgm:t>
    </dgm:pt>
    <dgm:pt modelId="{64139D51-B9D2-4CAE-83D7-43A87FD1E3EC}">
      <dgm:prSet phldrT="[Text]" custT="1"/>
      <dgm:spPr>
        <a:solidFill>
          <a:schemeClr val="tx2"/>
        </a:solidFill>
      </dgm:spPr>
      <dgm:t>
        <a:bodyPr/>
        <a:lstStyle/>
        <a:p>
          <a:r>
            <a:rPr lang="en-US" sz="1600" i="1" dirty="0" smtClean="0"/>
            <a:t>maintenance or repair or reconditioning or restoration or servicing of any goods</a:t>
          </a:r>
          <a:endParaRPr lang="en-US" sz="1600" dirty="0"/>
        </a:p>
      </dgm:t>
    </dgm:pt>
    <dgm:pt modelId="{C715D9AB-E185-4D4D-A5AA-30D12A20490C}" type="parTrans" cxnId="{556F04DA-F31C-4BB1-87F7-C5B39840FB57}">
      <dgm:prSet/>
      <dgm:spPr>
        <a:solidFill>
          <a:schemeClr val="tx2"/>
        </a:solidFill>
      </dgm:spPr>
      <dgm:t>
        <a:bodyPr/>
        <a:lstStyle/>
        <a:p>
          <a:endParaRPr lang="en-US" sz="2000"/>
        </a:p>
      </dgm:t>
    </dgm:pt>
    <dgm:pt modelId="{A9A216D2-A250-4B0B-8355-5C1424C379A8}" type="sibTrans" cxnId="{556F04DA-F31C-4BB1-87F7-C5B39840FB57}">
      <dgm:prSet/>
      <dgm:spPr/>
      <dgm:t>
        <a:bodyPr/>
        <a:lstStyle/>
        <a:p>
          <a:endParaRPr lang="en-US" sz="2000"/>
        </a:p>
      </dgm:t>
    </dgm:pt>
    <dgm:pt modelId="{981538B7-DF0E-476E-B7FE-405347AB7649}">
      <dgm:prSet phldrT="[Text]" custT="1"/>
      <dgm:spPr>
        <a:solidFill>
          <a:schemeClr val="tx2"/>
        </a:solidFill>
      </dgm:spPr>
      <dgm:t>
        <a:bodyPr/>
        <a:lstStyle/>
        <a:p>
          <a:r>
            <a:rPr lang="en-US" sz="1600" i="1" dirty="0" smtClean="0"/>
            <a:t>other works contracts</a:t>
          </a:r>
          <a:endParaRPr lang="en-US" sz="1600" dirty="0"/>
        </a:p>
      </dgm:t>
    </dgm:pt>
    <dgm:pt modelId="{2283BF69-1225-44E2-9933-13FB39303F44}" type="parTrans" cxnId="{F5CDD0BC-B0F4-42D2-86B1-1F7C3E8E93C5}">
      <dgm:prSet/>
      <dgm:spPr/>
      <dgm:t>
        <a:bodyPr/>
        <a:lstStyle/>
        <a:p>
          <a:endParaRPr lang="en-US" sz="2000"/>
        </a:p>
      </dgm:t>
    </dgm:pt>
    <dgm:pt modelId="{44F039DF-A74E-4161-A8A8-E4DD555A0DDA}" type="sibTrans" cxnId="{F5CDD0BC-B0F4-42D2-86B1-1F7C3E8E93C5}">
      <dgm:prSet/>
      <dgm:spPr/>
      <dgm:t>
        <a:bodyPr/>
        <a:lstStyle/>
        <a:p>
          <a:endParaRPr lang="en-US" sz="2000"/>
        </a:p>
      </dgm:t>
    </dgm:pt>
    <dgm:pt modelId="{F921F083-0726-4744-81AB-96A0BFBEE006}">
      <dgm:prSet phldrT="[Text]" custT="1"/>
      <dgm:spPr>
        <a:solidFill>
          <a:schemeClr val="tx2"/>
        </a:solidFill>
      </dgm:spPr>
      <dgm:t>
        <a:bodyPr/>
        <a:lstStyle/>
        <a:p>
          <a:r>
            <a:rPr lang="en-US" sz="1600" dirty="0" smtClean="0"/>
            <a:t>40%</a:t>
          </a:r>
          <a:endParaRPr lang="en-US" sz="1600" dirty="0"/>
        </a:p>
      </dgm:t>
    </dgm:pt>
    <dgm:pt modelId="{ED2EC8B2-6BE6-49E0-8FEC-86CB93DB8C0E}" type="parTrans" cxnId="{05476C7C-9D6E-4894-96BD-072854D746FA}">
      <dgm:prSet/>
      <dgm:spPr>
        <a:solidFill>
          <a:schemeClr val="tx2"/>
        </a:solidFill>
      </dgm:spPr>
      <dgm:t>
        <a:bodyPr/>
        <a:lstStyle/>
        <a:p>
          <a:endParaRPr lang="en-US" sz="2000"/>
        </a:p>
      </dgm:t>
    </dgm:pt>
    <dgm:pt modelId="{5F9DB723-3ED3-4820-A17D-52B61352A157}" type="sibTrans" cxnId="{05476C7C-9D6E-4894-96BD-072854D746FA}">
      <dgm:prSet/>
      <dgm:spPr/>
      <dgm:t>
        <a:bodyPr/>
        <a:lstStyle/>
        <a:p>
          <a:endParaRPr lang="en-US" sz="2000"/>
        </a:p>
      </dgm:t>
    </dgm:pt>
    <dgm:pt modelId="{F89269FA-2131-4660-8E0C-CC2652318F22}">
      <dgm:prSet phldrT="[Text]" custT="1"/>
      <dgm:spPr>
        <a:solidFill>
          <a:schemeClr val="tx2"/>
        </a:solidFill>
      </dgm:spPr>
      <dgm:t>
        <a:bodyPr/>
        <a:lstStyle/>
        <a:p>
          <a:r>
            <a:rPr lang="en-US" sz="1600" dirty="0" smtClean="0"/>
            <a:t>70%</a:t>
          </a:r>
          <a:endParaRPr lang="en-US" sz="1600" dirty="0"/>
        </a:p>
      </dgm:t>
    </dgm:pt>
    <dgm:pt modelId="{0E72E7FC-CE45-40BF-8DA8-CDD6056F998A}" type="parTrans" cxnId="{0A19F192-691F-4D2D-A47A-9E7C606A0D9F}">
      <dgm:prSet/>
      <dgm:spPr>
        <a:solidFill>
          <a:schemeClr val="tx2"/>
        </a:solidFill>
      </dgm:spPr>
      <dgm:t>
        <a:bodyPr/>
        <a:lstStyle/>
        <a:p>
          <a:endParaRPr lang="en-US" sz="2000"/>
        </a:p>
      </dgm:t>
    </dgm:pt>
    <dgm:pt modelId="{75D3760B-FAD2-4A3E-87E1-89B258812E03}" type="sibTrans" cxnId="{0A19F192-691F-4D2D-A47A-9E7C606A0D9F}">
      <dgm:prSet/>
      <dgm:spPr/>
      <dgm:t>
        <a:bodyPr/>
        <a:lstStyle/>
        <a:p>
          <a:endParaRPr lang="en-US" sz="2000"/>
        </a:p>
      </dgm:t>
    </dgm:pt>
    <dgm:pt modelId="{F7D38082-3E23-4136-AD3D-80F61FB67CED}">
      <dgm:prSet phldrT="[Text]" custT="1"/>
      <dgm:spPr>
        <a:solidFill>
          <a:schemeClr val="tx2"/>
        </a:solidFill>
      </dgm:spPr>
      <dgm:t>
        <a:bodyPr/>
        <a:lstStyle/>
        <a:p>
          <a:r>
            <a:rPr lang="en-US" sz="1600" dirty="0" smtClean="0"/>
            <a:t>60%</a:t>
          </a:r>
          <a:endParaRPr lang="en-US" sz="1600" dirty="0"/>
        </a:p>
      </dgm:t>
    </dgm:pt>
    <dgm:pt modelId="{E9D8E37F-46E9-435B-B961-DDE11F75B3AB}" type="parTrans" cxnId="{4875A270-DCBF-41C3-95C2-5EEB687B11B6}">
      <dgm:prSet/>
      <dgm:spPr>
        <a:solidFill>
          <a:schemeClr val="tx2"/>
        </a:solidFill>
      </dgm:spPr>
      <dgm:t>
        <a:bodyPr/>
        <a:lstStyle/>
        <a:p>
          <a:endParaRPr lang="en-US" sz="2000"/>
        </a:p>
      </dgm:t>
    </dgm:pt>
    <dgm:pt modelId="{80375493-FCDD-4807-AC53-8912532BAC93}" type="sibTrans" cxnId="{4875A270-DCBF-41C3-95C2-5EEB687B11B6}">
      <dgm:prSet/>
      <dgm:spPr/>
      <dgm:t>
        <a:bodyPr/>
        <a:lstStyle/>
        <a:p>
          <a:endParaRPr lang="en-US" sz="2000"/>
        </a:p>
      </dgm:t>
    </dgm:pt>
    <dgm:pt modelId="{50522A57-1401-43A3-8F79-760C3AB532A4}" type="pres">
      <dgm:prSet presAssocID="{A2C13279-99D2-4232-974D-463125819261}" presName="hierChild1" presStyleCnt="0">
        <dgm:presLayoutVars>
          <dgm:orgChart val="1"/>
          <dgm:chPref val="1"/>
          <dgm:dir/>
          <dgm:animOne val="branch"/>
          <dgm:animLvl val="lvl"/>
          <dgm:resizeHandles/>
        </dgm:presLayoutVars>
      </dgm:prSet>
      <dgm:spPr/>
      <dgm:t>
        <a:bodyPr/>
        <a:lstStyle/>
        <a:p>
          <a:endParaRPr lang="en-US"/>
        </a:p>
      </dgm:t>
    </dgm:pt>
    <dgm:pt modelId="{BD59F3A6-B13E-43EB-8611-3C3F98A344E3}" type="pres">
      <dgm:prSet presAssocID="{8CD5D432-F1C8-4B92-91AD-DA9A1736ADC5}" presName="hierRoot1" presStyleCnt="0">
        <dgm:presLayoutVars>
          <dgm:hierBranch val="init"/>
        </dgm:presLayoutVars>
      </dgm:prSet>
      <dgm:spPr/>
    </dgm:pt>
    <dgm:pt modelId="{411C32EE-075C-4765-A691-7DC677D26415}" type="pres">
      <dgm:prSet presAssocID="{8CD5D432-F1C8-4B92-91AD-DA9A1736ADC5}" presName="rootComposite1" presStyleCnt="0"/>
      <dgm:spPr/>
    </dgm:pt>
    <dgm:pt modelId="{30451FBD-B452-40E3-A055-27E73B7201BC}" type="pres">
      <dgm:prSet presAssocID="{8CD5D432-F1C8-4B92-91AD-DA9A1736ADC5}" presName="rootText1" presStyleLbl="node0" presStyleIdx="0" presStyleCnt="1">
        <dgm:presLayoutVars>
          <dgm:chPref val="3"/>
        </dgm:presLayoutVars>
      </dgm:prSet>
      <dgm:spPr/>
      <dgm:t>
        <a:bodyPr/>
        <a:lstStyle/>
        <a:p>
          <a:endParaRPr lang="en-US"/>
        </a:p>
      </dgm:t>
    </dgm:pt>
    <dgm:pt modelId="{E88C0676-1E3B-4C80-BFE3-28B8B6341FD2}" type="pres">
      <dgm:prSet presAssocID="{8CD5D432-F1C8-4B92-91AD-DA9A1736ADC5}" presName="rootConnector1" presStyleLbl="node1" presStyleIdx="0" presStyleCnt="0"/>
      <dgm:spPr/>
      <dgm:t>
        <a:bodyPr/>
        <a:lstStyle/>
        <a:p>
          <a:endParaRPr lang="en-US"/>
        </a:p>
      </dgm:t>
    </dgm:pt>
    <dgm:pt modelId="{717B586F-95C4-406A-AF0C-76A35A267F46}" type="pres">
      <dgm:prSet presAssocID="{8CD5D432-F1C8-4B92-91AD-DA9A1736ADC5}" presName="hierChild2" presStyleCnt="0"/>
      <dgm:spPr/>
    </dgm:pt>
    <dgm:pt modelId="{F548CC56-9015-454F-91B3-A59E2A17460B}" type="pres">
      <dgm:prSet presAssocID="{1EA212DE-7428-45F0-A9D3-2922A6AAB024}" presName="Name37" presStyleLbl="parChTrans1D2" presStyleIdx="0" presStyleCnt="2"/>
      <dgm:spPr/>
      <dgm:t>
        <a:bodyPr/>
        <a:lstStyle/>
        <a:p>
          <a:endParaRPr lang="en-US"/>
        </a:p>
      </dgm:t>
    </dgm:pt>
    <dgm:pt modelId="{0016DBA9-3762-4DDA-93EC-C35DFB83B0ED}" type="pres">
      <dgm:prSet presAssocID="{B3BAD18E-A081-4A2E-9046-624353203DFB}" presName="hierRoot2" presStyleCnt="0">
        <dgm:presLayoutVars>
          <dgm:hierBranch val="init"/>
        </dgm:presLayoutVars>
      </dgm:prSet>
      <dgm:spPr/>
    </dgm:pt>
    <dgm:pt modelId="{83B8B000-97D9-413E-AD76-96474F72FD2F}" type="pres">
      <dgm:prSet presAssocID="{B3BAD18E-A081-4A2E-9046-624353203DFB}" presName="rootComposite" presStyleCnt="0"/>
      <dgm:spPr/>
    </dgm:pt>
    <dgm:pt modelId="{F8823B4A-E912-41F1-A4B6-308FAFC882B8}" type="pres">
      <dgm:prSet presAssocID="{B3BAD18E-A081-4A2E-9046-624353203DFB}" presName="rootText" presStyleLbl="node2" presStyleIdx="0" presStyleCnt="2">
        <dgm:presLayoutVars>
          <dgm:chPref val="3"/>
        </dgm:presLayoutVars>
      </dgm:prSet>
      <dgm:spPr/>
      <dgm:t>
        <a:bodyPr/>
        <a:lstStyle/>
        <a:p>
          <a:endParaRPr lang="en-US"/>
        </a:p>
      </dgm:t>
    </dgm:pt>
    <dgm:pt modelId="{5534538D-6F09-4F6F-9737-CB08E1032131}" type="pres">
      <dgm:prSet presAssocID="{B3BAD18E-A081-4A2E-9046-624353203DFB}" presName="rootConnector" presStyleLbl="node2" presStyleIdx="0" presStyleCnt="2"/>
      <dgm:spPr/>
      <dgm:t>
        <a:bodyPr/>
        <a:lstStyle/>
        <a:p>
          <a:endParaRPr lang="en-US"/>
        </a:p>
      </dgm:t>
    </dgm:pt>
    <dgm:pt modelId="{4CC99CB3-8A1F-43E5-888A-9126F2D7D013}" type="pres">
      <dgm:prSet presAssocID="{B3BAD18E-A081-4A2E-9046-624353203DFB}" presName="hierChild4" presStyleCnt="0"/>
      <dgm:spPr/>
    </dgm:pt>
    <dgm:pt modelId="{5E06262D-4979-4E70-839B-E99D7D5D704C}" type="pres">
      <dgm:prSet presAssocID="{7CA72840-612B-403B-A16F-B4A3703EAADC}" presName="Name37" presStyleLbl="parChTrans1D3" presStyleIdx="0" presStyleCnt="4"/>
      <dgm:spPr/>
      <dgm:t>
        <a:bodyPr/>
        <a:lstStyle/>
        <a:p>
          <a:endParaRPr lang="en-US"/>
        </a:p>
      </dgm:t>
    </dgm:pt>
    <dgm:pt modelId="{2D817CE5-9597-4F56-9B67-6F50978B2439}" type="pres">
      <dgm:prSet presAssocID="{BE20B2FA-101B-46CD-B6BF-7342B8B80D44}" presName="hierRoot2" presStyleCnt="0">
        <dgm:presLayoutVars>
          <dgm:hierBranch val="init"/>
        </dgm:presLayoutVars>
      </dgm:prSet>
      <dgm:spPr/>
    </dgm:pt>
    <dgm:pt modelId="{4B1BDBDC-1EE1-464C-9C49-57583ED5B8B3}" type="pres">
      <dgm:prSet presAssocID="{BE20B2FA-101B-46CD-B6BF-7342B8B80D44}" presName="rootComposite" presStyleCnt="0"/>
      <dgm:spPr/>
    </dgm:pt>
    <dgm:pt modelId="{7F3CA4DD-53D1-41A6-8DAC-55436AAA0EE7}" type="pres">
      <dgm:prSet presAssocID="{BE20B2FA-101B-46CD-B6BF-7342B8B80D44}" presName="rootText" presStyleLbl="node3" presStyleIdx="0" presStyleCnt="4">
        <dgm:presLayoutVars>
          <dgm:chPref val="3"/>
        </dgm:presLayoutVars>
      </dgm:prSet>
      <dgm:spPr/>
      <dgm:t>
        <a:bodyPr/>
        <a:lstStyle/>
        <a:p>
          <a:endParaRPr lang="en-US"/>
        </a:p>
      </dgm:t>
    </dgm:pt>
    <dgm:pt modelId="{128D06E4-1836-4952-9C60-106E0E94FD46}" type="pres">
      <dgm:prSet presAssocID="{BE20B2FA-101B-46CD-B6BF-7342B8B80D44}" presName="rootConnector" presStyleLbl="node3" presStyleIdx="0" presStyleCnt="4"/>
      <dgm:spPr/>
      <dgm:t>
        <a:bodyPr/>
        <a:lstStyle/>
        <a:p>
          <a:endParaRPr lang="en-US"/>
        </a:p>
      </dgm:t>
    </dgm:pt>
    <dgm:pt modelId="{903B3F20-9EC8-447E-83C2-F63C0E3ABF62}" type="pres">
      <dgm:prSet presAssocID="{BE20B2FA-101B-46CD-B6BF-7342B8B80D44}" presName="hierChild4" presStyleCnt="0"/>
      <dgm:spPr/>
    </dgm:pt>
    <dgm:pt modelId="{FEBB50D5-9D56-40F4-BB7F-BE30389F6C5C}" type="pres">
      <dgm:prSet presAssocID="{38E7E5E4-9CD9-4E74-AAC6-084566BC85B4}" presName="Name37" presStyleLbl="parChTrans1D4" presStyleIdx="0" presStyleCnt="4"/>
      <dgm:spPr/>
      <dgm:t>
        <a:bodyPr/>
        <a:lstStyle/>
        <a:p>
          <a:endParaRPr lang="en-US"/>
        </a:p>
      </dgm:t>
    </dgm:pt>
    <dgm:pt modelId="{3C2ACB91-497E-4866-BEB8-AC0D297D0091}" type="pres">
      <dgm:prSet presAssocID="{4510A66D-3002-470C-A978-80F6C3AD32FB}" presName="hierRoot2" presStyleCnt="0">
        <dgm:presLayoutVars>
          <dgm:hierBranch val="init"/>
        </dgm:presLayoutVars>
      </dgm:prSet>
      <dgm:spPr/>
    </dgm:pt>
    <dgm:pt modelId="{7D7D13BC-508C-494A-B609-6BE669E23ABA}" type="pres">
      <dgm:prSet presAssocID="{4510A66D-3002-470C-A978-80F6C3AD32FB}" presName="rootComposite" presStyleCnt="0"/>
      <dgm:spPr/>
    </dgm:pt>
    <dgm:pt modelId="{E6E56439-9BE3-4FE0-992E-C0DDB097F628}" type="pres">
      <dgm:prSet presAssocID="{4510A66D-3002-470C-A978-80F6C3AD32FB}" presName="rootText" presStyleLbl="node4" presStyleIdx="0" presStyleCnt="4">
        <dgm:presLayoutVars>
          <dgm:chPref val="3"/>
        </dgm:presLayoutVars>
      </dgm:prSet>
      <dgm:spPr/>
      <dgm:t>
        <a:bodyPr/>
        <a:lstStyle/>
        <a:p>
          <a:endParaRPr lang="en-US"/>
        </a:p>
      </dgm:t>
    </dgm:pt>
    <dgm:pt modelId="{62133AA7-61AD-45B1-AE5F-B56961EE3C9C}" type="pres">
      <dgm:prSet presAssocID="{4510A66D-3002-470C-A978-80F6C3AD32FB}" presName="rootConnector" presStyleLbl="node4" presStyleIdx="0" presStyleCnt="4"/>
      <dgm:spPr/>
      <dgm:t>
        <a:bodyPr/>
        <a:lstStyle/>
        <a:p>
          <a:endParaRPr lang="en-US"/>
        </a:p>
      </dgm:t>
    </dgm:pt>
    <dgm:pt modelId="{26CEC900-44FD-42B0-9045-A752852B9C09}" type="pres">
      <dgm:prSet presAssocID="{4510A66D-3002-470C-A978-80F6C3AD32FB}" presName="hierChild4" presStyleCnt="0"/>
      <dgm:spPr/>
    </dgm:pt>
    <dgm:pt modelId="{309CC462-DBCE-4B0F-8A01-42CCB293070C}" type="pres">
      <dgm:prSet presAssocID="{4510A66D-3002-470C-A978-80F6C3AD32FB}" presName="hierChild5" presStyleCnt="0"/>
      <dgm:spPr/>
    </dgm:pt>
    <dgm:pt modelId="{5830CC06-6EDA-439C-B417-04E2168C91BE}" type="pres">
      <dgm:prSet presAssocID="{BE20B2FA-101B-46CD-B6BF-7342B8B80D44}" presName="hierChild5" presStyleCnt="0"/>
      <dgm:spPr/>
    </dgm:pt>
    <dgm:pt modelId="{F44D56D3-5B27-432C-B77A-FDF64C24C8E2}" type="pres">
      <dgm:prSet presAssocID="{B3BAD18E-A081-4A2E-9046-624353203DFB}" presName="hierChild5" presStyleCnt="0"/>
      <dgm:spPr/>
    </dgm:pt>
    <dgm:pt modelId="{08BD1BB3-70E9-4B2F-9FB0-635E7C16B592}" type="pres">
      <dgm:prSet presAssocID="{EF4145F7-04DC-44D8-B54A-FB08A6C146EC}" presName="Name37" presStyleLbl="parChTrans1D2" presStyleIdx="1" presStyleCnt="2"/>
      <dgm:spPr/>
      <dgm:t>
        <a:bodyPr/>
        <a:lstStyle/>
        <a:p>
          <a:endParaRPr lang="en-US"/>
        </a:p>
      </dgm:t>
    </dgm:pt>
    <dgm:pt modelId="{8AD96966-5594-4A06-BE42-B2954C57F170}" type="pres">
      <dgm:prSet presAssocID="{AA1A52BA-67E6-437B-8BCA-68292587EE8F}" presName="hierRoot2" presStyleCnt="0">
        <dgm:presLayoutVars>
          <dgm:hierBranch val="init"/>
        </dgm:presLayoutVars>
      </dgm:prSet>
      <dgm:spPr/>
    </dgm:pt>
    <dgm:pt modelId="{0A9DF69F-5C68-4B6C-B645-7218EE148FE8}" type="pres">
      <dgm:prSet presAssocID="{AA1A52BA-67E6-437B-8BCA-68292587EE8F}" presName="rootComposite" presStyleCnt="0"/>
      <dgm:spPr/>
    </dgm:pt>
    <dgm:pt modelId="{7B9151CE-E5EE-46C4-B7F9-A497490D82D4}" type="pres">
      <dgm:prSet presAssocID="{AA1A52BA-67E6-437B-8BCA-68292587EE8F}" presName="rootText" presStyleLbl="node2" presStyleIdx="1" presStyleCnt="2">
        <dgm:presLayoutVars>
          <dgm:chPref val="3"/>
        </dgm:presLayoutVars>
      </dgm:prSet>
      <dgm:spPr/>
      <dgm:t>
        <a:bodyPr/>
        <a:lstStyle/>
        <a:p>
          <a:endParaRPr lang="en-US"/>
        </a:p>
      </dgm:t>
    </dgm:pt>
    <dgm:pt modelId="{1919CB52-C6ED-4036-B1B4-B1EB1028D872}" type="pres">
      <dgm:prSet presAssocID="{AA1A52BA-67E6-437B-8BCA-68292587EE8F}" presName="rootConnector" presStyleLbl="node2" presStyleIdx="1" presStyleCnt="2"/>
      <dgm:spPr/>
      <dgm:t>
        <a:bodyPr/>
        <a:lstStyle/>
        <a:p>
          <a:endParaRPr lang="en-US"/>
        </a:p>
      </dgm:t>
    </dgm:pt>
    <dgm:pt modelId="{088104E3-6F7D-49C7-B142-11D5037C7138}" type="pres">
      <dgm:prSet presAssocID="{AA1A52BA-67E6-437B-8BCA-68292587EE8F}" presName="hierChild4" presStyleCnt="0"/>
      <dgm:spPr/>
    </dgm:pt>
    <dgm:pt modelId="{FE22337D-92E3-4E2E-B544-83DD2F474A7B}" type="pres">
      <dgm:prSet presAssocID="{EE6C2234-42AA-4BC4-9146-2E624781420D}" presName="Name37" presStyleLbl="parChTrans1D3" presStyleIdx="1" presStyleCnt="4"/>
      <dgm:spPr/>
      <dgm:t>
        <a:bodyPr/>
        <a:lstStyle/>
        <a:p>
          <a:endParaRPr lang="en-US"/>
        </a:p>
      </dgm:t>
    </dgm:pt>
    <dgm:pt modelId="{E079011F-B7C2-4235-AB85-F7D561C80C99}" type="pres">
      <dgm:prSet presAssocID="{31817603-520E-4B66-886F-F770DBB4084E}" presName="hierRoot2" presStyleCnt="0">
        <dgm:presLayoutVars>
          <dgm:hierBranch val="init"/>
        </dgm:presLayoutVars>
      </dgm:prSet>
      <dgm:spPr/>
    </dgm:pt>
    <dgm:pt modelId="{E5BC3459-5470-44A4-9BD2-4A0BC299BB3C}" type="pres">
      <dgm:prSet presAssocID="{31817603-520E-4B66-886F-F770DBB4084E}" presName="rootComposite" presStyleCnt="0"/>
      <dgm:spPr/>
    </dgm:pt>
    <dgm:pt modelId="{EE53155C-8762-4B71-A4F0-794721AC8371}" type="pres">
      <dgm:prSet presAssocID="{31817603-520E-4B66-886F-F770DBB4084E}" presName="rootText" presStyleLbl="node3" presStyleIdx="1" presStyleCnt="4">
        <dgm:presLayoutVars>
          <dgm:chPref val="3"/>
        </dgm:presLayoutVars>
      </dgm:prSet>
      <dgm:spPr/>
      <dgm:t>
        <a:bodyPr/>
        <a:lstStyle/>
        <a:p>
          <a:endParaRPr lang="en-US"/>
        </a:p>
      </dgm:t>
    </dgm:pt>
    <dgm:pt modelId="{67572105-C7E8-4828-91D2-E8B84D8C6EEB}" type="pres">
      <dgm:prSet presAssocID="{31817603-520E-4B66-886F-F770DBB4084E}" presName="rootConnector" presStyleLbl="node3" presStyleIdx="1" presStyleCnt="4"/>
      <dgm:spPr/>
      <dgm:t>
        <a:bodyPr/>
        <a:lstStyle/>
        <a:p>
          <a:endParaRPr lang="en-US"/>
        </a:p>
      </dgm:t>
    </dgm:pt>
    <dgm:pt modelId="{319A57BC-77D4-4525-8EF9-2D6122812153}" type="pres">
      <dgm:prSet presAssocID="{31817603-520E-4B66-886F-F770DBB4084E}" presName="hierChild4" presStyleCnt="0"/>
      <dgm:spPr/>
    </dgm:pt>
    <dgm:pt modelId="{F3220C27-D009-4332-9F4E-F37EA91E1530}" type="pres">
      <dgm:prSet presAssocID="{ED2EC8B2-6BE6-49E0-8FEC-86CB93DB8C0E}" presName="Name37" presStyleLbl="parChTrans1D4" presStyleIdx="1" presStyleCnt="4"/>
      <dgm:spPr/>
      <dgm:t>
        <a:bodyPr/>
        <a:lstStyle/>
        <a:p>
          <a:endParaRPr lang="en-US"/>
        </a:p>
      </dgm:t>
    </dgm:pt>
    <dgm:pt modelId="{54875CF7-8D06-41A8-A05E-3DDC2F8E7148}" type="pres">
      <dgm:prSet presAssocID="{F921F083-0726-4744-81AB-96A0BFBEE006}" presName="hierRoot2" presStyleCnt="0">
        <dgm:presLayoutVars>
          <dgm:hierBranch val="init"/>
        </dgm:presLayoutVars>
      </dgm:prSet>
      <dgm:spPr/>
    </dgm:pt>
    <dgm:pt modelId="{076E7318-DFCB-4EDB-9399-A400390E3C92}" type="pres">
      <dgm:prSet presAssocID="{F921F083-0726-4744-81AB-96A0BFBEE006}" presName="rootComposite" presStyleCnt="0"/>
      <dgm:spPr/>
    </dgm:pt>
    <dgm:pt modelId="{EB6A6E15-4ABE-48BD-97ED-48B33CB49777}" type="pres">
      <dgm:prSet presAssocID="{F921F083-0726-4744-81AB-96A0BFBEE006}" presName="rootText" presStyleLbl="node4" presStyleIdx="1" presStyleCnt="4">
        <dgm:presLayoutVars>
          <dgm:chPref val="3"/>
        </dgm:presLayoutVars>
      </dgm:prSet>
      <dgm:spPr/>
      <dgm:t>
        <a:bodyPr/>
        <a:lstStyle/>
        <a:p>
          <a:endParaRPr lang="en-US"/>
        </a:p>
      </dgm:t>
    </dgm:pt>
    <dgm:pt modelId="{50A4F920-D001-400C-AD69-BD1876082A3C}" type="pres">
      <dgm:prSet presAssocID="{F921F083-0726-4744-81AB-96A0BFBEE006}" presName="rootConnector" presStyleLbl="node4" presStyleIdx="1" presStyleCnt="4"/>
      <dgm:spPr/>
      <dgm:t>
        <a:bodyPr/>
        <a:lstStyle/>
        <a:p>
          <a:endParaRPr lang="en-US"/>
        </a:p>
      </dgm:t>
    </dgm:pt>
    <dgm:pt modelId="{B40B3165-1829-4B21-9159-3A133310B052}" type="pres">
      <dgm:prSet presAssocID="{F921F083-0726-4744-81AB-96A0BFBEE006}" presName="hierChild4" presStyleCnt="0"/>
      <dgm:spPr/>
    </dgm:pt>
    <dgm:pt modelId="{049AEE18-12FF-497F-B176-52CA2254EFC1}" type="pres">
      <dgm:prSet presAssocID="{F921F083-0726-4744-81AB-96A0BFBEE006}" presName="hierChild5" presStyleCnt="0"/>
      <dgm:spPr/>
    </dgm:pt>
    <dgm:pt modelId="{DB258EB7-F4D8-470D-AD08-3E74ED2D5E58}" type="pres">
      <dgm:prSet presAssocID="{31817603-520E-4B66-886F-F770DBB4084E}" presName="hierChild5" presStyleCnt="0"/>
      <dgm:spPr/>
    </dgm:pt>
    <dgm:pt modelId="{B3019621-B2F6-4277-8976-A666D030D74B}" type="pres">
      <dgm:prSet presAssocID="{C715D9AB-E185-4D4D-A5AA-30D12A20490C}" presName="Name37" presStyleLbl="parChTrans1D3" presStyleIdx="2" presStyleCnt="4"/>
      <dgm:spPr/>
      <dgm:t>
        <a:bodyPr/>
        <a:lstStyle/>
        <a:p>
          <a:endParaRPr lang="en-US"/>
        </a:p>
      </dgm:t>
    </dgm:pt>
    <dgm:pt modelId="{D1D1857F-7C01-48B3-B82A-801F5F025D2E}" type="pres">
      <dgm:prSet presAssocID="{64139D51-B9D2-4CAE-83D7-43A87FD1E3EC}" presName="hierRoot2" presStyleCnt="0">
        <dgm:presLayoutVars>
          <dgm:hierBranch val="init"/>
        </dgm:presLayoutVars>
      </dgm:prSet>
      <dgm:spPr/>
    </dgm:pt>
    <dgm:pt modelId="{3731B8D5-BB17-4C8E-AC54-EBCD5D3A3FB3}" type="pres">
      <dgm:prSet presAssocID="{64139D51-B9D2-4CAE-83D7-43A87FD1E3EC}" presName="rootComposite" presStyleCnt="0"/>
      <dgm:spPr/>
    </dgm:pt>
    <dgm:pt modelId="{92AD0F8B-0176-4401-9E4E-31A428F1A0F2}" type="pres">
      <dgm:prSet presAssocID="{64139D51-B9D2-4CAE-83D7-43A87FD1E3EC}" presName="rootText" presStyleLbl="node3" presStyleIdx="2" presStyleCnt="4" custScaleY="165174">
        <dgm:presLayoutVars>
          <dgm:chPref val="3"/>
        </dgm:presLayoutVars>
      </dgm:prSet>
      <dgm:spPr/>
      <dgm:t>
        <a:bodyPr/>
        <a:lstStyle/>
        <a:p>
          <a:endParaRPr lang="en-US"/>
        </a:p>
      </dgm:t>
    </dgm:pt>
    <dgm:pt modelId="{5E25AE43-BB37-433F-936F-23E99BAA57A2}" type="pres">
      <dgm:prSet presAssocID="{64139D51-B9D2-4CAE-83D7-43A87FD1E3EC}" presName="rootConnector" presStyleLbl="node3" presStyleIdx="2" presStyleCnt="4"/>
      <dgm:spPr/>
      <dgm:t>
        <a:bodyPr/>
        <a:lstStyle/>
        <a:p>
          <a:endParaRPr lang="en-US"/>
        </a:p>
      </dgm:t>
    </dgm:pt>
    <dgm:pt modelId="{CC477548-0E13-406C-9DCA-FE5607C23CC6}" type="pres">
      <dgm:prSet presAssocID="{64139D51-B9D2-4CAE-83D7-43A87FD1E3EC}" presName="hierChild4" presStyleCnt="0"/>
      <dgm:spPr/>
    </dgm:pt>
    <dgm:pt modelId="{61B66462-08E7-42BE-98CF-E8ECABA2A4FA}" type="pres">
      <dgm:prSet presAssocID="{0E72E7FC-CE45-40BF-8DA8-CDD6056F998A}" presName="Name37" presStyleLbl="parChTrans1D4" presStyleIdx="2" presStyleCnt="4"/>
      <dgm:spPr/>
      <dgm:t>
        <a:bodyPr/>
        <a:lstStyle/>
        <a:p>
          <a:endParaRPr lang="en-US"/>
        </a:p>
      </dgm:t>
    </dgm:pt>
    <dgm:pt modelId="{E540EB11-A5E6-496A-A685-5F26EF861658}" type="pres">
      <dgm:prSet presAssocID="{F89269FA-2131-4660-8E0C-CC2652318F22}" presName="hierRoot2" presStyleCnt="0">
        <dgm:presLayoutVars>
          <dgm:hierBranch val="init"/>
        </dgm:presLayoutVars>
      </dgm:prSet>
      <dgm:spPr/>
    </dgm:pt>
    <dgm:pt modelId="{14BCBF87-D390-4C93-A03E-4C5874BE0D84}" type="pres">
      <dgm:prSet presAssocID="{F89269FA-2131-4660-8E0C-CC2652318F22}" presName="rootComposite" presStyleCnt="0"/>
      <dgm:spPr/>
    </dgm:pt>
    <dgm:pt modelId="{ADC79931-321B-442E-826F-5C9A1C14FF9C}" type="pres">
      <dgm:prSet presAssocID="{F89269FA-2131-4660-8E0C-CC2652318F22}" presName="rootText" presStyleLbl="node4" presStyleIdx="2" presStyleCnt="4">
        <dgm:presLayoutVars>
          <dgm:chPref val="3"/>
        </dgm:presLayoutVars>
      </dgm:prSet>
      <dgm:spPr/>
      <dgm:t>
        <a:bodyPr/>
        <a:lstStyle/>
        <a:p>
          <a:endParaRPr lang="en-US"/>
        </a:p>
      </dgm:t>
    </dgm:pt>
    <dgm:pt modelId="{0766E633-C8D2-4013-AD91-669ABB79F6B8}" type="pres">
      <dgm:prSet presAssocID="{F89269FA-2131-4660-8E0C-CC2652318F22}" presName="rootConnector" presStyleLbl="node4" presStyleIdx="2" presStyleCnt="4"/>
      <dgm:spPr/>
      <dgm:t>
        <a:bodyPr/>
        <a:lstStyle/>
        <a:p>
          <a:endParaRPr lang="en-US"/>
        </a:p>
      </dgm:t>
    </dgm:pt>
    <dgm:pt modelId="{90F43AAD-237C-4027-B9CF-5C2C0F3EAFE9}" type="pres">
      <dgm:prSet presAssocID="{F89269FA-2131-4660-8E0C-CC2652318F22}" presName="hierChild4" presStyleCnt="0"/>
      <dgm:spPr/>
    </dgm:pt>
    <dgm:pt modelId="{018531D0-96BA-4A0E-8583-4351DEBCC549}" type="pres">
      <dgm:prSet presAssocID="{F89269FA-2131-4660-8E0C-CC2652318F22}" presName="hierChild5" presStyleCnt="0"/>
      <dgm:spPr/>
    </dgm:pt>
    <dgm:pt modelId="{0D07A71D-27F6-4F5B-9155-524A55555E66}" type="pres">
      <dgm:prSet presAssocID="{64139D51-B9D2-4CAE-83D7-43A87FD1E3EC}" presName="hierChild5" presStyleCnt="0"/>
      <dgm:spPr/>
    </dgm:pt>
    <dgm:pt modelId="{6E3DC4CB-0B16-4D3F-9466-CA4416C62820}" type="pres">
      <dgm:prSet presAssocID="{2283BF69-1225-44E2-9933-13FB39303F44}" presName="Name37" presStyleLbl="parChTrans1D3" presStyleIdx="3" presStyleCnt="4"/>
      <dgm:spPr/>
      <dgm:t>
        <a:bodyPr/>
        <a:lstStyle/>
        <a:p>
          <a:endParaRPr lang="en-US"/>
        </a:p>
      </dgm:t>
    </dgm:pt>
    <dgm:pt modelId="{4780CDA5-01BE-4173-95A1-96F56BC7A0C6}" type="pres">
      <dgm:prSet presAssocID="{981538B7-DF0E-476E-B7FE-405347AB7649}" presName="hierRoot2" presStyleCnt="0">
        <dgm:presLayoutVars>
          <dgm:hierBranch val="init"/>
        </dgm:presLayoutVars>
      </dgm:prSet>
      <dgm:spPr/>
    </dgm:pt>
    <dgm:pt modelId="{EB7A5AC8-4EA2-41D8-B7AE-DD578910CAB2}" type="pres">
      <dgm:prSet presAssocID="{981538B7-DF0E-476E-B7FE-405347AB7649}" presName="rootComposite" presStyleCnt="0"/>
      <dgm:spPr/>
    </dgm:pt>
    <dgm:pt modelId="{031EB680-CB8C-473F-AC5D-E6EC0D00F298}" type="pres">
      <dgm:prSet presAssocID="{981538B7-DF0E-476E-B7FE-405347AB7649}" presName="rootText" presStyleLbl="node3" presStyleIdx="3" presStyleCnt="4">
        <dgm:presLayoutVars>
          <dgm:chPref val="3"/>
        </dgm:presLayoutVars>
      </dgm:prSet>
      <dgm:spPr/>
      <dgm:t>
        <a:bodyPr/>
        <a:lstStyle/>
        <a:p>
          <a:endParaRPr lang="en-US"/>
        </a:p>
      </dgm:t>
    </dgm:pt>
    <dgm:pt modelId="{F4FC1CE0-DD0C-418C-8E91-BC543D95C6A9}" type="pres">
      <dgm:prSet presAssocID="{981538B7-DF0E-476E-B7FE-405347AB7649}" presName="rootConnector" presStyleLbl="node3" presStyleIdx="3" presStyleCnt="4"/>
      <dgm:spPr/>
      <dgm:t>
        <a:bodyPr/>
        <a:lstStyle/>
        <a:p>
          <a:endParaRPr lang="en-US"/>
        </a:p>
      </dgm:t>
    </dgm:pt>
    <dgm:pt modelId="{0DCDF82E-B2CB-4498-A441-49520C5B7D53}" type="pres">
      <dgm:prSet presAssocID="{981538B7-DF0E-476E-B7FE-405347AB7649}" presName="hierChild4" presStyleCnt="0"/>
      <dgm:spPr/>
    </dgm:pt>
    <dgm:pt modelId="{2CA3FCB7-B9B9-47B8-9391-87CB1290B7E7}" type="pres">
      <dgm:prSet presAssocID="{E9D8E37F-46E9-435B-B961-DDE11F75B3AB}" presName="Name37" presStyleLbl="parChTrans1D4" presStyleIdx="3" presStyleCnt="4"/>
      <dgm:spPr/>
      <dgm:t>
        <a:bodyPr/>
        <a:lstStyle/>
        <a:p>
          <a:endParaRPr lang="en-US"/>
        </a:p>
      </dgm:t>
    </dgm:pt>
    <dgm:pt modelId="{9002535C-A50F-42C8-9A9C-A466840BC8C7}" type="pres">
      <dgm:prSet presAssocID="{F7D38082-3E23-4136-AD3D-80F61FB67CED}" presName="hierRoot2" presStyleCnt="0">
        <dgm:presLayoutVars>
          <dgm:hierBranch val="init"/>
        </dgm:presLayoutVars>
      </dgm:prSet>
      <dgm:spPr/>
    </dgm:pt>
    <dgm:pt modelId="{76950A7C-7933-4CCB-B64D-A0BCEC07B8EB}" type="pres">
      <dgm:prSet presAssocID="{F7D38082-3E23-4136-AD3D-80F61FB67CED}" presName="rootComposite" presStyleCnt="0"/>
      <dgm:spPr/>
    </dgm:pt>
    <dgm:pt modelId="{1FB18FD7-BD76-4E8B-A3C4-4CC782DDE122}" type="pres">
      <dgm:prSet presAssocID="{F7D38082-3E23-4136-AD3D-80F61FB67CED}" presName="rootText" presStyleLbl="node4" presStyleIdx="3" presStyleCnt="4">
        <dgm:presLayoutVars>
          <dgm:chPref val="3"/>
        </dgm:presLayoutVars>
      </dgm:prSet>
      <dgm:spPr/>
      <dgm:t>
        <a:bodyPr/>
        <a:lstStyle/>
        <a:p>
          <a:endParaRPr lang="en-US"/>
        </a:p>
      </dgm:t>
    </dgm:pt>
    <dgm:pt modelId="{2C2E6B54-EED4-43AC-84B3-0E7D425CCE26}" type="pres">
      <dgm:prSet presAssocID="{F7D38082-3E23-4136-AD3D-80F61FB67CED}" presName="rootConnector" presStyleLbl="node4" presStyleIdx="3" presStyleCnt="4"/>
      <dgm:spPr/>
      <dgm:t>
        <a:bodyPr/>
        <a:lstStyle/>
        <a:p>
          <a:endParaRPr lang="en-US"/>
        </a:p>
      </dgm:t>
    </dgm:pt>
    <dgm:pt modelId="{363C3BA6-CC35-48CF-B91A-7819C955607A}" type="pres">
      <dgm:prSet presAssocID="{F7D38082-3E23-4136-AD3D-80F61FB67CED}" presName="hierChild4" presStyleCnt="0"/>
      <dgm:spPr/>
    </dgm:pt>
    <dgm:pt modelId="{D641FABC-3424-41C0-B9C5-270B206628D2}" type="pres">
      <dgm:prSet presAssocID="{F7D38082-3E23-4136-AD3D-80F61FB67CED}" presName="hierChild5" presStyleCnt="0"/>
      <dgm:spPr/>
    </dgm:pt>
    <dgm:pt modelId="{76332236-84BA-433D-A64B-F1E0A5D8AD73}" type="pres">
      <dgm:prSet presAssocID="{981538B7-DF0E-476E-B7FE-405347AB7649}" presName="hierChild5" presStyleCnt="0"/>
      <dgm:spPr/>
    </dgm:pt>
    <dgm:pt modelId="{40FC024A-CD0A-4833-8B14-A89D693E548D}" type="pres">
      <dgm:prSet presAssocID="{AA1A52BA-67E6-437B-8BCA-68292587EE8F}" presName="hierChild5" presStyleCnt="0"/>
      <dgm:spPr/>
    </dgm:pt>
    <dgm:pt modelId="{3FD9DC84-200C-4668-8119-6876D81EC4D3}" type="pres">
      <dgm:prSet presAssocID="{8CD5D432-F1C8-4B92-91AD-DA9A1736ADC5}" presName="hierChild3" presStyleCnt="0"/>
      <dgm:spPr/>
    </dgm:pt>
  </dgm:ptLst>
  <dgm:cxnLst>
    <dgm:cxn modelId="{05476C7C-9D6E-4894-96BD-072854D746FA}" srcId="{31817603-520E-4B66-886F-F770DBB4084E}" destId="{F921F083-0726-4744-81AB-96A0BFBEE006}" srcOrd="0" destOrd="0" parTransId="{ED2EC8B2-6BE6-49E0-8FEC-86CB93DB8C0E}" sibTransId="{5F9DB723-3ED3-4820-A17D-52B61352A157}"/>
    <dgm:cxn modelId="{21B0DB6D-61EC-406C-AFE6-40386DC56E3E}" type="presOf" srcId="{C715D9AB-E185-4D4D-A5AA-30D12A20490C}" destId="{B3019621-B2F6-4277-8976-A666D030D74B}" srcOrd="0" destOrd="0" presId="urn:microsoft.com/office/officeart/2005/8/layout/orgChart1"/>
    <dgm:cxn modelId="{8571E0C2-6E5D-4D10-BAD8-93A3EF3BA401}" type="presOf" srcId="{4510A66D-3002-470C-A978-80F6C3AD32FB}" destId="{62133AA7-61AD-45B1-AE5F-B56961EE3C9C}" srcOrd="1" destOrd="0" presId="urn:microsoft.com/office/officeart/2005/8/layout/orgChart1"/>
    <dgm:cxn modelId="{9C060A00-7979-41E3-AC64-17A69FE832AE}" srcId="{8CD5D432-F1C8-4B92-91AD-DA9A1736ADC5}" destId="{B3BAD18E-A081-4A2E-9046-624353203DFB}" srcOrd="0" destOrd="0" parTransId="{1EA212DE-7428-45F0-A9D3-2922A6AAB024}" sibTransId="{F280FD8F-8CF6-4BA1-8629-E50B650AD0A2}"/>
    <dgm:cxn modelId="{ACB3DBBD-3338-4214-9A6F-CD41F48F976F}" type="presOf" srcId="{AA1A52BA-67E6-437B-8BCA-68292587EE8F}" destId="{1919CB52-C6ED-4036-B1B4-B1EB1028D872}" srcOrd="1" destOrd="0" presId="urn:microsoft.com/office/officeart/2005/8/layout/orgChart1"/>
    <dgm:cxn modelId="{EAE2F045-81BB-4362-B19D-E58305817B48}" type="presOf" srcId="{7CA72840-612B-403B-A16F-B4A3703EAADC}" destId="{5E06262D-4979-4E70-839B-E99D7D5D704C}" srcOrd="0" destOrd="0" presId="urn:microsoft.com/office/officeart/2005/8/layout/orgChart1"/>
    <dgm:cxn modelId="{7F6C3853-0DE6-4477-98D8-A9BD8F4831F9}" type="presOf" srcId="{981538B7-DF0E-476E-B7FE-405347AB7649}" destId="{F4FC1CE0-DD0C-418C-8E91-BC543D95C6A9}" srcOrd="1" destOrd="0" presId="urn:microsoft.com/office/officeart/2005/8/layout/orgChart1"/>
    <dgm:cxn modelId="{ED699F73-ECDC-4AD4-B83E-29D7D4143953}" type="presOf" srcId="{A2C13279-99D2-4232-974D-463125819261}" destId="{50522A57-1401-43A3-8F79-760C3AB532A4}" srcOrd="0" destOrd="0" presId="urn:microsoft.com/office/officeart/2005/8/layout/orgChart1"/>
    <dgm:cxn modelId="{4875A270-DCBF-41C3-95C2-5EEB687B11B6}" srcId="{981538B7-DF0E-476E-B7FE-405347AB7649}" destId="{F7D38082-3E23-4136-AD3D-80F61FB67CED}" srcOrd="0" destOrd="0" parTransId="{E9D8E37F-46E9-435B-B961-DDE11F75B3AB}" sibTransId="{80375493-FCDD-4807-AC53-8912532BAC93}"/>
    <dgm:cxn modelId="{556F04DA-F31C-4BB1-87F7-C5B39840FB57}" srcId="{AA1A52BA-67E6-437B-8BCA-68292587EE8F}" destId="{64139D51-B9D2-4CAE-83D7-43A87FD1E3EC}" srcOrd="1" destOrd="0" parTransId="{C715D9AB-E185-4D4D-A5AA-30D12A20490C}" sibTransId="{A9A216D2-A250-4B0B-8355-5C1424C379A8}"/>
    <dgm:cxn modelId="{C1754F74-F214-4D3B-A75F-CBFF55F8A595}" type="presOf" srcId="{F89269FA-2131-4660-8E0C-CC2652318F22}" destId="{0766E633-C8D2-4013-AD91-669ABB79F6B8}" srcOrd="1" destOrd="0" presId="urn:microsoft.com/office/officeart/2005/8/layout/orgChart1"/>
    <dgm:cxn modelId="{C279F2C3-5EB0-4B4C-96FB-0F8817A4F2B9}" type="presOf" srcId="{ED2EC8B2-6BE6-49E0-8FEC-86CB93DB8C0E}" destId="{F3220C27-D009-4332-9F4E-F37EA91E1530}" srcOrd="0" destOrd="0" presId="urn:microsoft.com/office/officeart/2005/8/layout/orgChart1"/>
    <dgm:cxn modelId="{F5CDD0BC-B0F4-42D2-86B1-1F7C3E8E93C5}" srcId="{AA1A52BA-67E6-437B-8BCA-68292587EE8F}" destId="{981538B7-DF0E-476E-B7FE-405347AB7649}" srcOrd="2" destOrd="0" parTransId="{2283BF69-1225-44E2-9933-13FB39303F44}" sibTransId="{44F039DF-A74E-4161-A8A8-E4DD555A0DDA}"/>
    <dgm:cxn modelId="{BCF7AF3E-D283-41D6-AFF2-0ECF791A23E2}" type="presOf" srcId="{F7D38082-3E23-4136-AD3D-80F61FB67CED}" destId="{1FB18FD7-BD76-4E8B-A3C4-4CC782DDE122}" srcOrd="0" destOrd="0" presId="urn:microsoft.com/office/officeart/2005/8/layout/orgChart1"/>
    <dgm:cxn modelId="{977D651D-45E6-433C-A8C8-7A2D6CCC55ED}" type="presOf" srcId="{4510A66D-3002-470C-A978-80F6C3AD32FB}" destId="{E6E56439-9BE3-4FE0-992E-C0DDB097F628}" srcOrd="0" destOrd="0" presId="urn:microsoft.com/office/officeart/2005/8/layout/orgChart1"/>
    <dgm:cxn modelId="{D30C1984-82A8-446B-A4AD-DE5308A80CD8}" srcId="{8CD5D432-F1C8-4B92-91AD-DA9A1736ADC5}" destId="{AA1A52BA-67E6-437B-8BCA-68292587EE8F}" srcOrd="1" destOrd="0" parTransId="{EF4145F7-04DC-44D8-B54A-FB08A6C146EC}" sibTransId="{55D14ABC-2B7C-4D2D-892F-344A3171DD3A}"/>
    <dgm:cxn modelId="{9C64864E-A9E0-48C8-9C1B-0F3FD8C77AE5}" type="presOf" srcId="{8CD5D432-F1C8-4B92-91AD-DA9A1736ADC5}" destId="{E88C0676-1E3B-4C80-BFE3-28B8B6341FD2}" srcOrd="1" destOrd="0" presId="urn:microsoft.com/office/officeart/2005/8/layout/orgChart1"/>
    <dgm:cxn modelId="{901E2196-3559-486C-9CA0-12B3809A398C}" srcId="{BE20B2FA-101B-46CD-B6BF-7342B8B80D44}" destId="{4510A66D-3002-470C-A978-80F6C3AD32FB}" srcOrd="0" destOrd="0" parTransId="{38E7E5E4-9CD9-4E74-AAC6-084566BC85B4}" sibTransId="{1328EA60-AD7F-40A7-A46E-61CE47E7E918}"/>
    <dgm:cxn modelId="{10F92D9B-2080-41C5-BDAD-D49BEC8E26F2}" type="presOf" srcId="{B3BAD18E-A081-4A2E-9046-624353203DFB}" destId="{F8823B4A-E912-41F1-A4B6-308FAFC882B8}" srcOrd="0" destOrd="0" presId="urn:microsoft.com/office/officeart/2005/8/layout/orgChart1"/>
    <dgm:cxn modelId="{6F6397EC-6524-4AE6-8ECD-DCED9E71F22B}" type="presOf" srcId="{F89269FA-2131-4660-8E0C-CC2652318F22}" destId="{ADC79931-321B-442E-826F-5C9A1C14FF9C}" srcOrd="0" destOrd="0" presId="urn:microsoft.com/office/officeart/2005/8/layout/orgChart1"/>
    <dgm:cxn modelId="{24BCDA9D-FE17-435A-BD77-8AE83E98C577}" type="presOf" srcId="{AA1A52BA-67E6-437B-8BCA-68292587EE8F}" destId="{7B9151CE-E5EE-46C4-B7F9-A497490D82D4}" srcOrd="0" destOrd="0" presId="urn:microsoft.com/office/officeart/2005/8/layout/orgChart1"/>
    <dgm:cxn modelId="{80359948-A621-4053-95A2-3AEB7549A935}" type="presOf" srcId="{2283BF69-1225-44E2-9933-13FB39303F44}" destId="{6E3DC4CB-0B16-4D3F-9466-CA4416C62820}" srcOrd="0" destOrd="0" presId="urn:microsoft.com/office/officeart/2005/8/layout/orgChart1"/>
    <dgm:cxn modelId="{AC8DB9FF-F02D-4D8C-82E8-B807BBA004AC}" srcId="{A2C13279-99D2-4232-974D-463125819261}" destId="{8CD5D432-F1C8-4B92-91AD-DA9A1736ADC5}" srcOrd="0" destOrd="0" parTransId="{EDDD677B-B7D4-438F-88F9-87135B58F260}" sibTransId="{AF333D6E-480A-46CD-9350-E6A9BB57F83E}"/>
    <dgm:cxn modelId="{5C415C3E-F8DE-4266-A1E4-FC6B4A37532F}" type="presOf" srcId="{BE20B2FA-101B-46CD-B6BF-7342B8B80D44}" destId="{7F3CA4DD-53D1-41A6-8DAC-55436AAA0EE7}" srcOrd="0" destOrd="0" presId="urn:microsoft.com/office/officeart/2005/8/layout/orgChart1"/>
    <dgm:cxn modelId="{09DA330B-AD6D-41BF-B1CA-B58EB26243A9}" type="presOf" srcId="{EE6C2234-42AA-4BC4-9146-2E624781420D}" destId="{FE22337D-92E3-4E2E-B544-83DD2F474A7B}" srcOrd="0" destOrd="0" presId="urn:microsoft.com/office/officeart/2005/8/layout/orgChart1"/>
    <dgm:cxn modelId="{7214CCA9-DB96-44F0-A9EE-B3C7D073A99E}" type="presOf" srcId="{0E72E7FC-CE45-40BF-8DA8-CDD6056F998A}" destId="{61B66462-08E7-42BE-98CF-E8ECABA2A4FA}" srcOrd="0" destOrd="0" presId="urn:microsoft.com/office/officeart/2005/8/layout/orgChart1"/>
    <dgm:cxn modelId="{60584632-7B6A-4808-B4BF-F8A6B380825B}" type="presOf" srcId="{31817603-520E-4B66-886F-F770DBB4084E}" destId="{EE53155C-8762-4B71-A4F0-794721AC8371}" srcOrd="0" destOrd="0" presId="urn:microsoft.com/office/officeart/2005/8/layout/orgChart1"/>
    <dgm:cxn modelId="{672FE890-1725-4C21-A105-A56665E6F88D}" srcId="{B3BAD18E-A081-4A2E-9046-624353203DFB}" destId="{BE20B2FA-101B-46CD-B6BF-7342B8B80D44}" srcOrd="0" destOrd="0" parTransId="{7CA72840-612B-403B-A16F-B4A3703EAADC}" sibTransId="{B163A120-A260-42B3-945F-29DC2C016211}"/>
    <dgm:cxn modelId="{FF0E9E9A-0132-4ACC-A860-4EB250E559A0}" type="presOf" srcId="{E9D8E37F-46E9-435B-B961-DDE11F75B3AB}" destId="{2CA3FCB7-B9B9-47B8-9391-87CB1290B7E7}" srcOrd="0" destOrd="0" presId="urn:microsoft.com/office/officeart/2005/8/layout/orgChart1"/>
    <dgm:cxn modelId="{2180CD40-C50C-4985-8107-DE79D1CC7E29}" type="presOf" srcId="{64139D51-B9D2-4CAE-83D7-43A87FD1E3EC}" destId="{92AD0F8B-0176-4401-9E4E-31A428F1A0F2}" srcOrd="0" destOrd="0" presId="urn:microsoft.com/office/officeart/2005/8/layout/orgChart1"/>
    <dgm:cxn modelId="{CDD1A1C7-55C0-41AA-B199-7FB4E9ED273F}" type="presOf" srcId="{31817603-520E-4B66-886F-F770DBB4084E}" destId="{67572105-C7E8-4828-91D2-E8B84D8C6EEB}" srcOrd="1" destOrd="0" presId="urn:microsoft.com/office/officeart/2005/8/layout/orgChart1"/>
    <dgm:cxn modelId="{75D2AE74-041A-4618-A5B0-4EAEED1C24AA}" type="presOf" srcId="{981538B7-DF0E-476E-B7FE-405347AB7649}" destId="{031EB680-CB8C-473F-AC5D-E6EC0D00F298}" srcOrd="0" destOrd="0" presId="urn:microsoft.com/office/officeart/2005/8/layout/orgChart1"/>
    <dgm:cxn modelId="{1B66ED46-AA3E-40E0-8C98-DFDE7CBE2374}" type="presOf" srcId="{1EA212DE-7428-45F0-A9D3-2922A6AAB024}" destId="{F548CC56-9015-454F-91B3-A59E2A17460B}" srcOrd="0" destOrd="0" presId="urn:microsoft.com/office/officeart/2005/8/layout/orgChart1"/>
    <dgm:cxn modelId="{CF80191F-53CA-4002-9DC7-D50F5A72B0B4}" type="presOf" srcId="{64139D51-B9D2-4CAE-83D7-43A87FD1E3EC}" destId="{5E25AE43-BB37-433F-936F-23E99BAA57A2}" srcOrd="1" destOrd="0" presId="urn:microsoft.com/office/officeart/2005/8/layout/orgChart1"/>
    <dgm:cxn modelId="{5E43BDB5-2604-4596-9306-AE3A1076D54D}" type="presOf" srcId="{38E7E5E4-9CD9-4E74-AAC6-084566BC85B4}" destId="{FEBB50D5-9D56-40F4-BB7F-BE30389F6C5C}" srcOrd="0" destOrd="0" presId="urn:microsoft.com/office/officeart/2005/8/layout/orgChart1"/>
    <dgm:cxn modelId="{5AA29112-20E6-4009-A779-06FDB2133EAC}" type="presOf" srcId="{F921F083-0726-4744-81AB-96A0BFBEE006}" destId="{EB6A6E15-4ABE-48BD-97ED-48B33CB49777}" srcOrd="0" destOrd="0" presId="urn:microsoft.com/office/officeart/2005/8/layout/orgChart1"/>
    <dgm:cxn modelId="{DBED57F5-ECCE-41F5-835C-5E3232B351B7}" type="presOf" srcId="{BE20B2FA-101B-46CD-B6BF-7342B8B80D44}" destId="{128D06E4-1836-4952-9C60-106E0E94FD46}" srcOrd="1" destOrd="0" presId="urn:microsoft.com/office/officeart/2005/8/layout/orgChart1"/>
    <dgm:cxn modelId="{60085AB5-A167-4B9D-99F9-7C73310061B4}" srcId="{AA1A52BA-67E6-437B-8BCA-68292587EE8F}" destId="{31817603-520E-4B66-886F-F770DBB4084E}" srcOrd="0" destOrd="0" parTransId="{EE6C2234-42AA-4BC4-9146-2E624781420D}" sibTransId="{F77F7C64-E4FF-4CCA-AA23-9FCAC3AF61FD}"/>
    <dgm:cxn modelId="{46E20A76-D542-466A-98BF-085421D6459D}" type="presOf" srcId="{8CD5D432-F1C8-4B92-91AD-DA9A1736ADC5}" destId="{30451FBD-B452-40E3-A055-27E73B7201BC}" srcOrd="0" destOrd="0" presId="urn:microsoft.com/office/officeart/2005/8/layout/orgChart1"/>
    <dgm:cxn modelId="{0A19F192-691F-4D2D-A47A-9E7C606A0D9F}" srcId="{64139D51-B9D2-4CAE-83D7-43A87FD1E3EC}" destId="{F89269FA-2131-4660-8E0C-CC2652318F22}" srcOrd="0" destOrd="0" parTransId="{0E72E7FC-CE45-40BF-8DA8-CDD6056F998A}" sibTransId="{75D3760B-FAD2-4A3E-87E1-89B258812E03}"/>
    <dgm:cxn modelId="{68425056-8DF4-4877-9C2F-E5BA37F35253}" type="presOf" srcId="{F921F083-0726-4744-81AB-96A0BFBEE006}" destId="{50A4F920-D001-400C-AD69-BD1876082A3C}" srcOrd="1" destOrd="0" presId="urn:microsoft.com/office/officeart/2005/8/layout/orgChart1"/>
    <dgm:cxn modelId="{1BE25A4C-5DB7-44EF-8B0E-6AB96C4913FD}" type="presOf" srcId="{B3BAD18E-A081-4A2E-9046-624353203DFB}" destId="{5534538D-6F09-4F6F-9737-CB08E1032131}" srcOrd="1" destOrd="0" presId="urn:microsoft.com/office/officeart/2005/8/layout/orgChart1"/>
    <dgm:cxn modelId="{A7670474-A94A-4A34-B633-9839C240373D}" type="presOf" srcId="{F7D38082-3E23-4136-AD3D-80F61FB67CED}" destId="{2C2E6B54-EED4-43AC-84B3-0E7D425CCE26}" srcOrd="1" destOrd="0" presId="urn:microsoft.com/office/officeart/2005/8/layout/orgChart1"/>
    <dgm:cxn modelId="{AE1626D3-03F5-48BD-8BFE-5D9DB51507AE}" type="presOf" srcId="{EF4145F7-04DC-44D8-B54A-FB08A6C146EC}" destId="{08BD1BB3-70E9-4B2F-9FB0-635E7C16B592}" srcOrd="0" destOrd="0" presId="urn:microsoft.com/office/officeart/2005/8/layout/orgChart1"/>
    <dgm:cxn modelId="{B15B4DA3-DEF9-48F5-A750-0EE11F17C49F}" type="presParOf" srcId="{50522A57-1401-43A3-8F79-760C3AB532A4}" destId="{BD59F3A6-B13E-43EB-8611-3C3F98A344E3}" srcOrd="0" destOrd="0" presId="urn:microsoft.com/office/officeart/2005/8/layout/orgChart1"/>
    <dgm:cxn modelId="{9E98874F-C6DC-4C39-832D-74259BE84DD4}" type="presParOf" srcId="{BD59F3A6-B13E-43EB-8611-3C3F98A344E3}" destId="{411C32EE-075C-4765-A691-7DC677D26415}" srcOrd="0" destOrd="0" presId="urn:microsoft.com/office/officeart/2005/8/layout/orgChart1"/>
    <dgm:cxn modelId="{A03485B1-DD86-4020-9078-844B72DA8295}" type="presParOf" srcId="{411C32EE-075C-4765-A691-7DC677D26415}" destId="{30451FBD-B452-40E3-A055-27E73B7201BC}" srcOrd="0" destOrd="0" presId="urn:microsoft.com/office/officeart/2005/8/layout/orgChart1"/>
    <dgm:cxn modelId="{C96EA0A3-E8DD-4E06-9024-53118B7E09E0}" type="presParOf" srcId="{411C32EE-075C-4765-A691-7DC677D26415}" destId="{E88C0676-1E3B-4C80-BFE3-28B8B6341FD2}" srcOrd="1" destOrd="0" presId="urn:microsoft.com/office/officeart/2005/8/layout/orgChart1"/>
    <dgm:cxn modelId="{049F364E-E10D-4356-ABF5-3D23E44ECBB9}" type="presParOf" srcId="{BD59F3A6-B13E-43EB-8611-3C3F98A344E3}" destId="{717B586F-95C4-406A-AF0C-76A35A267F46}" srcOrd="1" destOrd="0" presId="urn:microsoft.com/office/officeart/2005/8/layout/orgChart1"/>
    <dgm:cxn modelId="{C573EF82-61F7-4832-861B-F815EABE203C}" type="presParOf" srcId="{717B586F-95C4-406A-AF0C-76A35A267F46}" destId="{F548CC56-9015-454F-91B3-A59E2A17460B}" srcOrd="0" destOrd="0" presId="urn:microsoft.com/office/officeart/2005/8/layout/orgChart1"/>
    <dgm:cxn modelId="{135ED98F-5A44-4C72-A48A-307D2899F7C6}" type="presParOf" srcId="{717B586F-95C4-406A-AF0C-76A35A267F46}" destId="{0016DBA9-3762-4DDA-93EC-C35DFB83B0ED}" srcOrd="1" destOrd="0" presId="urn:microsoft.com/office/officeart/2005/8/layout/orgChart1"/>
    <dgm:cxn modelId="{F6D63EB7-9186-48CA-BB2F-484D706AED85}" type="presParOf" srcId="{0016DBA9-3762-4DDA-93EC-C35DFB83B0ED}" destId="{83B8B000-97D9-413E-AD76-96474F72FD2F}" srcOrd="0" destOrd="0" presId="urn:microsoft.com/office/officeart/2005/8/layout/orgChart1"/>
    <dgm:cxn modelId="{9CD52D17-D163-4A11-B1DF-2C5BF2A44918}" type="presParOf" srcId="{83B8B000-97D9-413E-AD76-96474F72FD2F}" destId="{F8823B4A-E912-41F1-A4B6-308FAFC882B8}" srcOrd="0" destOrd="0" presId="urn:microsoft.com/office/officeart/2005/8/layout/orgChart1"/>
    <dgm:cxn modelId="{FB57A542-D6FA-4C1E-B54D-9AC5BD2DF868}" type="presParOf" srcId="{83B8B000-97D9-413E-AD76-96474F72FD2F}" destId="{5534538D-6F09-4F6F-9737-CB08E1032131}" srcOrd="1" destOrd="0" presId="urn:microsoft.com/office/officeart/2005/8/layout/orgChart1"/>
    <dgm:cxn modelId="{CDEAB7EC-32D5-4B13-8A0B-D580C76F8FA4}" type="presParOf" srcId="{0016DBA9-3762-4DDA-93EC-C35DFB83B0ED}" destId="{4CC99CB3-8A1F-43E5-888A-9126F2D7D013}" srcOrd="1" destOrd="0" presId="urn:microsoft.com/office/officeart/2005/8/layout/orgChart1"/>
    <dgm:cxn modelId="{9CB715DF-A029-4C7F-9C0F-1A159E806E77}" type="presParOf" srcId="{4CC99CB3-8A1F-43E5-888A-9126F2D7D013}" destId="{5E06262D-4979-4E70-839B-E99D7D5D704C}" srcOrd="0" destOrd="0" presId="urn:microsoft.com/office/officeart/2005/8/layout/orgChart1"/>
    <dgm:cxn modelId="{79EFAB61-5E5C-41B7-A608-5CF3076BF0AE}" type="presParOf" srcId="{4CC99CB3-8A1F-43E5-888A-9126F2D7D013}" destId="{2D817CE5-9597-4F56-9B67-6F50978B2439}" srcOrd="1" destOrd="0" presId="urn:microsoft.com/office/officeart/2005/8/layout/orgChart1"/>
    <dgm:cxn modelId="{4650E49B-472F-45FA-AB5F-68A0F6E8FA85}" type="presParOf" srcId="{2D817CE5-9597-4F56-9B67-6F50978B2439}" destId="{4B1BDBDC-1EE1-464C-9C49-57583ED5B8B3}" srcOrd="0" destOrd="0" presId="urn:microsoft.com/office/officeart/2005/8/layout/orgChart1"/>
    <dgm:cxn modelId="{594A9118-43D1-4F47-ACA2-D8143D0DC45E}" type="presParOf" srcId="{4B1BDBDC-1EE1-464C-9C49-57583ED5B8B3}" destId="{7F3CA4DD-53D1-41A6-8DAC-55436AAA0EE7}" srcOrd="0" destOrd="0" presId="urn:microsoft.com/office/officeart/2005/8/layout/orgChart1"/>
    <dgm:cxn modelId="{C22B7FD0-29DD-49FD-9C53-BB6E71830446}" type="presParOf" srcId="{4B1BDBDC-1EE1-464C-9C49-57583ED5B8B3}" destId="{128D06E4-1836-4952-9C60-106E0E94FD46}" srcOrd="1" destOrd="0" presId="urn:microsoft.com/office/officeart/2005/8/layout/orgChart1"/>
    <dgm:cxn modelId="{BB0D22F7-5A82-4AD6-BDF3-DD13C8DD2C44}" type="presParOf" srcId="{2D817CE5-9597-4F56-9B67-6F50978B2439}" destId="{903B3F20-9EC8-447E-83C2-F63C0E3ABF62}" srcOrd="1" destOrd="0" presId="urn:microsoft.com/office/officeart/2005/8/layout/orgChart1"/>
    <dgm:cxn modelId="{106FFC86-09F3-46DE-BC2C-C1DF71B1EE0A}" type="presParOf" srcId="{903B3F20-9EC8-447E-83C2-F63C0E3ABF62}" destId="{FEBB50D5-9D56-40F4-BB7F-BE30389F6C5C}" srcOrd="0" destOrd="0" presId="urn:microsoft.com/office/officeart/2005/8/layout/orgChart1"/>
    <dgm:cxn modelId="{F64B52DD-F4AC-4AED-9A81-1DBF1FDE6FD7}" type="presParOf" srcId="{903B3F20-9EC8-447E-83C2-F63C0E3ABF62}" destId="{3C2ACB91-497E-4866-BEB8-AC0D297D0091}" srcOrd="1" destOrd="0" presId="urn:microsoft.com/office/officeart/2005/8/layout/orgChart1"/>
    <dgm:cxn modelId="{6D128D56-F026-43BB-93F2-760C297AA6C5}" type="presParOf" srcId="{3C2ACB91-497E-4866-BEB8-AC0D297D0091}" destId="{7D7D13BC-508C-494A-B609-6BE669E23ABA}" srcOrd="0" destOrd="0" presId="urn:microsoft.com/office/officeart/2005/8/layout/orgChart1"/>
    <dgm:cxn modelId="{C7ADE790-2CA1-472E-99FF-33150CDC510A}" type="presParOf" srcId="{7D7D13BC-508C-494A-B609-6BE669E23ABA}" destId="{E6E56439-9BE3-4FE0-992E-C0DDB097F628}" srcOrd="0" destOrd="0" presId="urn:microsoft.com/office/officeart/2005/8/layout/orgChart1"/>
    <dgm:cxn modelId="{8EAE6523-5637-49AC-A89D-CF57EC942688}" type="presParOf" srcId="{7D7D13BC-508C-494A-B609-6BE669E23ABA}" destId="{62133AA7-61AD-45B1-AE5F-B56961EE3C9C}" srcOrd="1" destOrd="0" presId="urn:microsoft.com/office/officeart/2005/8/layout/orgChart1"/>
    <dgm:cxn modelId="{2A896439-AC0D-4774-9A34-44929B9998A9}" type="presParOf" srcId="{3C2ACB91-497E-4866-BEB8-AC0D297D0091}" destId="{26CEC900-44FD-42B0-9045-A752852B9C09}" srcOrd="1" destOrd="0" presId="urn:microsoft.com/office/officeart/2005/8/layout/orgChart1"/>
    <dgm:cxn modelId="{22FDBD4C-0C9F-48A7-ACFB-1F285E5120F6}" type="presParOf" srcId="{3C2ACB91-497E-4866-BEB8-AC0D297D0091}" destId="{309CC462-DBCE-4B0F-8A01-42CCB293070C}" srcOrd="2" destOrd="0" presId="urn:microsoft.com/office/officeart/2005/8/layout/orgChart1"/>
    <dgm:cxn modelId="{C0680899-0175-47DE-BA03-EF68B6009A0C}" type="presParOf" srcId="{2D817CE5-9597-4F56-9B67-6F50978B2439}" destId="{5830CC06-6EDA-439C-B417-04E2168C91BE}" srcOrd="2" destOrd="0" presId="urn:microsoft.com/office/officeart/2005/8/layout/orgChart1"/>
    <dgm:cxn modelId="{159EA29B-E32F-43BB-AF15-88CD07CA2795}" type="presParOf" srcId="{0016DBA9-3762-4DDA-93EC-C35DFB83B0ED}" destId="{F44D56D3-5B27-432C-B77A-FDF64C24C8E2}" srcOrd="2" destOrd="0" presId="urn:microsoft.com/office/officeart/2005/8/layout/orgChart1"/>
    <dgm:cxn modelId="{5EB8958F-8600-4926-88C1-07E428F7CE65}" type="presParOf" srcId="{717B586F-95C4-406A-AF0C-76A35A267F46}" destId="{08BD1BB3-70E9-4B2F-9FB0-635E7C16B592}" srcOrd="2" destOrd="0" presId="urn:microsoft.com/office/officeart/2005/8/layout/orgChart1"/>
    <dgm:cxn modelId="{691B0617-7A89-4A46-AD11-90714BD37190}" type="presParOf" srcId="{717B586F-95C4-406A-AF0C-76A35A267F46}" destId="{8AD96966-5594-4A06-BE42-B2954C57F170}" srcOrd="3" destOrd="0" presId="urn:microsoft.com/office/officeart/2005/8/layout/orgChart1"/>
    <dgm:cxn modelId="{F075E2D1-A19C-4AAD-99FD-1B3AFE6EBA57}" type="presParOf" srcId="{8AD96966-5594-4A06-BE42-B2954C57F170}" destId="{0A9DF69F-5C68-4B6C-B645-7218EE148FE8}" srcOrd="0" destOrd="0" presId="urn:microsoft.com/office/officeart/2005/8/layout/orgChart1"/>
    <dgm:cxn modelId="{05E7B393-6D35-4031-920C-F4C6142D1E85}" type="presParOf" srcId="{0A9DF69F-5C68-4B6C-B645-7218EE148FE8}" destId="{7B9151CE-E5EE-46C4-B7F9-A497490D82D4}" srcOrd="0" destOrd="0" presId="urn:microsoft.com/office/officeart/2005/8/layout/orgChart1"/>
    <dgm:cxn modelId="{BB723847-19B1-4E71-9A91-18B4EF318F7D}" type="presParOf" srcId="{0A9DF69F-5C68-4B6C-B645-7218EE148FE8}" destId="{1919CB52-C6ED-4036-B1B4-B1EB1028D872}" srcOrd="1" destOrd="0" presId="urn:microsoft.com/office/officeart/2005/8/layout/orgChart1"/>
    <dgm:cxn modelId="{CA3F1D62-C5E6-433E-9C35-A388B0AFB8E6}" type="presParOf" srcId="{8AD96966-5594-4A06-BE42-B2954C57F170}" destId="{088104E3-6F7D-49C7-B142-11D5037C7138}" srcOrd="1" destOrd="0" presId="urn:microsoft.com/office/officeart/2005/8/layout/orgChart1"/>
    <dgm:cxn modelId="{3CB08725-6604-4DBF-9465-148FB06A9CFD}" type="presParOf" srcId="{088104E3-6F7D-49C7-B142-11D5037C7138}" destId="{FE22337D-92E3-4E2E-B544-83DD2F474A7B}" srcOrd="0" destOrd="0" presId="urn:microsoft.com/office/officeart/2005/8/layout/orgChart1"/>
    <dgm:cxn modelId="{A9DDC679-4FC5-4CA7-9AA4-68F529EC62C1}" type="presParOf" srcId="{088104E3-6F7D-49C7-B142-11D5037C7138}" destId="{E079011F-B7C2-4235-AB85-F7D561C80C99}" srcOrd="1" destOrd="0" presId="urn:microsoft.com/office/officeart/2005/8/layout/orgChart1"/>
    <dgm:cxn modelId="{E6DF890B-75C7-4DE6-9B9C-E42A4C960576}" type="presParOf" srcId="{E079011F-B7C2-4235-AB85-F7D561C80C99}" destId="{E5BC3459-5470-44A4-9BD2-4A0BC299BB3C}" srcOrd="0" destOrd="0" presId="urn:microsoft.com/office/officeart/2005/8/layout/orgChart1"/>
    <dgm:cxn modelId="{5DABE847-3F8A-42E2-B5C6-71B53AE7CDC8}" type="presParOf" srcId="{E5BC3459-5470-44A4-9BD2-4A0BC299BB3C}" destId="{EE53155C-8762-4B71-A4F0-794721AC8371}" srcOrd="0" destOrd="0" presId="urn:microsoft.com/office/officeart/2005/8/layout/orgChart1"/>
    <dgm:cxn modelId="{76B169FE-0062-47A2-BA72-53B6A0139543}" type="presParOf" srcId="{E5BC3459-5470-44A4-9BD2-4A0BC299BB3C}" destId="{67572105-C7E8-4828-91D2-E8B84D8C6EEB}" srcOrd="1" destOrd="0" presId="urn:microsoft.com/office/officeart/2005/8/layout/orgChart1"/>
    <dgm:cxn modelId="{BEEE9E4A-1A7D-4FCF-B75B-A231CDDC18C6}" type="presParOf" srcId="{E079011F-B7C2-4235-AB85-F7D561C80C99}" destId="{319A57BC-77D4-4525-8EF9-2D6122812153}" srcOrd="1" destOrd="0" presId="urn:microsoft.com/office/officeart/2005/8/layout/orgChart1"/>
    <dgm:cxn modelId="{3FFC3B95-A0DB-4C79-84DD-DA1E94959424}" type="presParOf" srcId="{319A57BC-77D4-4525-8EF9-2D6122812153}" destId="{F3220C27-D009-4332-9F4E-F37EA91E1530}" srcOrd="0" destOrd="0" presId="urn:microsoft.com/office/officeart/2005/8/layout/orgChart1"/>
    <dgm:cxn modelId="{E9D3F0FD-D3FD-4907-BEED-02B598207E1B}" type="presParOf" srcId="{319A57BC-77D4-4525-8EF9-2D6122812153}" destId="{54875CF7-8D06-41A8-A05E-3DDC2F8E7148}" srcOrd="1" destOrd="0" presId="urn:microsoft.com/office/officeart/2005/8/layout/orgChart1"/>
    <dgm:cxn modelId="{5C90E40C-9ECA-462D-A7B7-3F57D7E3760C}" type="presParOf" srcId="{54875CF7-8D06-41A8-A05E-3DDC2F8E7148}" destId="{076E7318-DFCB-4EDB-9399-A400390E3C92}" srcOrd="0" destOrd="0" presId="urn:microsoft.com/office/officeart/2005/8/layout/orgChart1"/>
    <dgm:cxn modelId="{F0FB3179-51C8-49D1-98E6-6E4CE135C69F}" type="presParOf" srcId="{076E7318-DFCB-4EDB-9399-A400390E3C92}" destId="{EB6A6E15-4ABE-48BD-97ED-48B33CB49777}" srcOrd="0" destOrd="0" presId="urn:microsoft.com/office/officeart/2005/8/layout/orgChart1"/>
    <dgm:cxn modelId="{C8CAF2FA-7C33-4FAE-B52C-A1DAADBB1057}" type="presParOf" srcId="{076E7318-DFCB-4EDB-9399-A400390E3C92}" destId="{50A4F920-D001-400C-AD69-BD1876082A3C}" srcOrd="1" destOrd="0" presId="urn:microsoft.com/office/officeart/2005/8/layout/orgChart1"/>
    <dgm:cxn modelId="{7FDA5023-40D2-4E50-85FD-AE06AED1CDA6}" type="presParOf" srcId="{54875CF7-8D06-41A8-A05E-3DDC2F8E7148}" destId="{B40B3165-1829-4B21-9159-3A133310B052}" srcOrd="1" destOrd="0" presId="urn:microsoft.com/office/officeart/2005/8/layout/orgChart1"/>
    <dgm:cxn modelId="{3FC5DED0-AC25-4609-909E-85EE85750A7A}" type="presParOf" srcId="{54875CF7-8D06-41A8-A05E-3DDC2F8E7148}" destId="{049AEE18-12FF-497F-B176-52CA2254EFC1}" srcOrd="2" destOrd="0" presId="urn:microsoft.com/office/officeart/2005/8/layout/orgChart1"/>
    <dgm:cxn modelId="{15423B9E-4398-475F-9B6B-9184EF4F3035}" type="presParOf" srcId="{E079011F-B7C2-4235-AB85-F7D561C80C99}" destId="{DB258EB7-F4D8-470D-AD08-3E74ED2D5E58}" srcOrd="2" destOrd="0" presId="urn:microsoft.com/office/officeart/2005/8/layout/orgChart1"/>
    <dgm:cxn modelId="{60AB429B-A42B-4B07-9A4D-45E48C59EAE7}" type="presParOf" srcId="{088104E3-6F7D-49C7-B142-11D5037C7138}" destId="{B3019621-B2F6-4277-8976-A666D030D74B}" srcOrd="2" destOrd="0" presId="urn:microsoft.com/office/officeart/2005/8/layout/orgChart1"/>
    <dgm:cxn modelId="{35431691-14BD-4640-AC37-E3E0FCCA2A80}" type="presParOf" srcId="{088104E3-6F7D-49C7-B142-11D5037C7138}" destId="{D1D1857F-7C01-48B3-B82A-801F5F025D2E}" srcOrd="3" destOrd="0" presId="urn:microsoft.com/office/officeart/2005/8/layout/orgChart1"/>
    <dgm:cxn modelId="{7BBC589D-83C6-4F49-A289-20D87EF813EE}" type="presParOf" srcId="{D1D1857F-7C01-48B3-B82A-801F5F025D2E}" destId="{3731B8D5-BB17-4C8E-AC54-EBCD5D3A3FB3}" srcOrd="0" destOrd="0" presId="urn:microsoft.com/office/officeart/2005/8/layout/orgChart1"/>
    <dgm:cxn modelId="{7DEA3EEB-F325-4299-A691-516467B75C90}" type="presParOf" srcId="{3731B8D5-BB17-4C8E-AC54-EBCD5D3A3FB3}" destId="{92AD0F8B-0176-4401-9E4E-31A428F1A0F2}" srcOrd="0" destOrd="0" presId="urn:microsoft.com/office/officeart/2005/8/layout/orgChart1"/>
    <dgm:cxn modelId="{89C4AEEE-9C00-4A3A-AAA9-90676EBDFB33}" type="presParOf" srcId="{3731B8D5-BB17-4C8E-AC54-EBCD5D3A3FB3}" destId="{5E25AE43-BB37-433F-936F-23E99BAA57A2}" srcOrd="1" destOrd="0" presId="urn:microsoft.com/office/officeart/2005/8/layout/orgChart1"/>
    <dgm:cxn modelId="{D1E13123-CF53-408F-BE1D-9F756494018F}" type="presParOf" srcId="{D1D1857F-7C01-48B3-B82A-801F5F025D2E}" destId="{CC477548-0E13-406C-9DCA-FE5607C23CC6}" srcOrd="1" destOrd="0" presId="urn:microsoft.com/office/officeart/2005/8/layout/orgChart1"/>
    <dgm:cxn modelId="{108C9C2C-1C40-4219-A4DD-08F862E8C925}" type="presParOf" srcId="{CC477548-0E13-406C-9DCA-FE5607C23CC6}" destId="{61B66462-08E7-42BE-98CF-E8ECABA2A4FA}" srcOrd="0" destOrd="0" presId="urn:microsoft.com/office/officeart/2005/8/layout/orgChart1"/>
    <dgm:cxn modelId="{7D8C710F-E7B0-495A-9120-364BE3A854E6}" type="presParOf" srcId="{CC477548-0E13-406C-9DCA-FE5607C23CC6}" destId="{E540EB11-A5E6-496A-A685-5F26EF861658}" srcOrd="1" destOrd="0" presId="urn:microsoft.com/office/officeart/2005/8/layout/orgChart1"/>
    <dgm:cxn modelId="{08D38031-3446-4AE2-A42F-F8D65EBB3BA3}" type="presParOf" srcId="{E540EB11-A5E6-496A-A685-5F26EF861658}" destId="{14BCBF87-D390-4C93-A03E-4C5874BE0D84}" srcOrd="0" destOrd="0" presId="urn:microsoft.com/office/officeart/2005/8/layout/orgChart1"/>
    <dgm:cxn modelId="{ED778B38-4E8A-4072-B611-D17E25A638BF}" type="presParOf" srcId="{14BCBF87-D390-4C93-A03E-4C5874BE0D84}" destId="{ADC79931-321B-442E-826F-5C9A1C14FF9C}" srcOrd="0" destOrd="0" presId="urn:microsoft.com/office/officeart/2005/8/layout/orgChart1"/>
    <dgm:cxn modelId="{BC63493F-E10A-4221-801C-12B5FC7363AD}" type="presParOf" srcId="{14BCBF87-D390-4C93-A03E-4C5874BE0D84}" destId="{0766E633-C8D2-4013-AD91-669ABB79F6B8}" srcOrd="1" destOrd="0" presId="urn:microsoft.com/office/officeart/2005/8/layout/orgChart1"/>
    <dgm:cxn modelId="{CE6EEC20-1109-41AD-82E0-909478DDAC47}" type="presParOf" srcId="{E540EB11-A5E6-496A-A685-5F26EF861658}" destId="{90F43AAD-237C-4027-B9CF-5C2C0F3EAFE9}" srcOrd="1" destOrd="0" presId="urn:microsoft.com/office/officeart/2005/8/layout/orgChart1"/>
    <dgm:cxn modelId="{4B420460-4F83-4E94-8619-63BB7E0C1184}" type="presParOf" srcId="{E540EB11-A5E6-496A-A685-5F26EF861658}" destId="{018531D0-96BA-4A0E-8583-4351DEBCC549}" srcOrd="2" destOrd="0" presId="urn:microsoft.com/office/officeart/2005/8/layout/orgChart1"/>
    <dgm:cxn modelId="{6882071F-37EF-47D8-BE2D-AB27AA817917}" type="presParOf" srcId="{D1D1857F-7C01-48B3-B82A-801F5F025D2E}" destId="{0D07A71D-27F6-4F5B-9155-524A55555E66}" srcOrd="2" destOrd="0" presId="urn:microsoft.com/office/officeart/2005/8/layout/orgChart1"/>
    <dgm:cxn modelId="{AE4F4AAE-2D41-4C48-A3AB-8BEE36DE890A}" type="presParOf" srcId="{088104E3-6F7D-49C7-B142-11D5037C7138}" destId="{6E3DC4CB-0B16-4D3F-9466-CA4416C62820}" srcOrd="4" destOrd="0" presId="urn:microsoft.com/office/officeart/2005/8/layout/orgChart1"/>
    <dgm:cxn modelId="{9C78AFB9-1CA7-4B18-9942-57F9667A0E82}" type="presParOf" srcId="{088104E3-6F7D-49C7-B142-11D5037C7138}" destId="{4780CDA5-01BE-4173-95A1-96F56BC7A0C6}" srcOrd="5" destOrd="0" presId="urn:microsoft.com/office/officeart/2005/8/layout/orgChart1"/>
    <dgm:cxn modelId="{9D4ABECC-F1D6-49D1-BF66-4BDBAE14C5FD}" type="presParOf" srcId="{4780CDA5-01BE-4173-95A1-96F56BC7A0C6}" destId="{EB7A5AC8-4EA2-41D8-B7AE-DD578910CAB2}" srcOrd="0" destOrd="0" presId="urn:microsoft.com/office/officeart/2005/8/layout/orgChart1"/>
    <dgm:cxn modelId="{64B41DB3-A068-45CB-BF75-0BC5BAC12F70}" type="presParOf" srcId="{EB7A5AC8-4EA2-41D8-B7AE-DD578910CAB2}" destId="{031EB680-CB8C-473F-AC5D-E6EC0D00F298}" srcOrd="0" destOrd="0" presId="urn:microsoft.com/office/officeart/2005/8/layout/orgChart1"/>
    <dgm:cxn modelId="{43A348FA-B2C7-4805-A9D9-278348DBA1CD}" type="presParOf" srcId="{EB7A5AC8-4EA2-41D8-B7AE-DD578910CAB2}" destId="{F4FC1CE0-DD0C-418C-8E91-BC543D95C6A9}" srcOrd="1" destOrd="0" presId="urn:microsoft.com/office/officeart/2005/8/layout/orgChart1"/>
    <dgm:cxn modelId="{5F3AA289-1A82-4978-9D8E-6CC0E8325EFA}" type="presParOf" srcId="{4780CDA5-01BE-4173-95A1-96F56BC7A0C6}" destId="{0DCDF82E-B2CB-4498-A441-49520C5B7D53}" srcOrd="1" destOrd="0" presId="urn:microsoft.com/office/officeart/2005/8/layout/orgChart1"/>
    <dgm:cxn modelId="{B692F32A-119F-486C-A716-2FB60FE099CA}" type="presParOf" srcId="{0DCDF82E-B2CB-4498-A441-49520C5B7D53}" destId="{2CA3FCB7-B9B9-47B8-9391-87CB1290B7E7}" srcOrd="0" destOrd="0" presId="urn:microsoft.com/office/officeart/2005/8/layout/orgChart1"/>
    <dgm:cxn modelId="{1595405F-29CF-4AE1-BDA0-9E5795064233}" type="presParOf" srcId="{0DCDF82E-B2CB-4498-A441-49520C5B7D53}" destId="{9002535C-A50F-42C8-9A9C-A466840BC8C7}" srcOrd="1" destOrd="0" presId="urn:microsoft.com/office/officeart/2005/8/layout/orgChart1"/>
    <dgm:cxn modelId="{198828F0-D8FF-4F82-AA89-FF38E8F3DF81}" type="presParOf" srcId="{9002535C-A50F-42C8-9A9C-A466840BC8C7}" destId="{76950A7C-7933-4CCB-B64D-A0BCEC07B8EB}" srcOrd="0" destOrd="0" presId="urn:microsoft.com/office/officeart/2005/8/layout/orgChart1"/>
    <dgm:cxn modelId="{19A94FD2-52CB-4FBF-A768-79AD244CC1CF}" type="presParOf" srcId="{76950A7C-7933-4CCB-B64D-A0BCEC07B8EB}" destId="{1FB18FD7-BD76-4E8B-A3C4-4CC782DDE122}" srcOrd="0" destOrd="0" presId="urn:microsoft.com/office/officeart/2005/8/layout/orgChart1"/>
    <dgm:cxn modelId="{A06D8214-7CDE-485F-9A09-DF4947ED2B22}" type="presParOf" srcId="{76950A7C-7933-4CCB-B64D-A0BCEC07B8EB}" destId="{2C2E6B54-EED4-43AC-84B3-0E7D425CCE26}" srcOrd="1" destOrd="0" presId="urn:microsoft.com/office/officeart/2005/8/layout/orgChart1"/>
    <dgm:cxn modelId="{1B6F59E0-E870-4CB5-9304-3C6452131023}" type="presParOf" srcId="{9002535C-A50F-42C8-9A9C-A466840BC8C7}" destId="{363C3BA6-CC35-48CF-B91A-7819C955607A}" srcOrd="1" destOrd="0" presId="urn:microsoft.com/office/officeart/2005/8/layout/orgChart1"/>
    <dgm:cxn modelId="{C1004535-BF3D-4A6B-A283-EA96032C6AF1}" type="presParOf" srcId="{9002535C-A50F-42C8-9A9C-A466840BC8C7}" destId="{D641FABC-3424-41C0-B9C5-270B206628D2}" srcOrd="2" destOrd="0" presId="urn:microsoft.com/office/officeart/2005/8/layout/orgChart1"/>
    <dgm:cxn modelId="{7A20F082-A77C-476B-853C-BB10F7937E71}" type="presParOf" srcId="{4780CDA5-01BE-4173-95A1-96F56BC7A0C6}" destId="{76332236-84BA-433D-A64B-F1E0A5D8AD73}" srcOrd="2" destOrd="0" presId="urn:microsoft.com/office/officeart/2005/8/layout/orgChart1"/>
    <dgm:cxn modelId="{2C68D6D4-DB63-4F66-85A5-6368BC368D50}" type="presParOf" srcId="{8AD96966-5594-4A06-BE42-B2954C57F170}" destId="{40FC024A-CD0A-4833-8B14-A89D693E548D}" srcOrd="2" destOrd="0" presId="urn:microsoft.com/office/officeart/2005/8/layout/orgChart1"/>
    <dgm:cxn modelId="{70401CBC-0FDA-4224-9B1E-1F52021A89EA}" type="presParOf" srcId="{BD59F3A6-B13E-43EB-8611-3C3F98A344E3}" destId="{3FD9DC84-200C-4668-8119-6876D81EC4D3}"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1C8FF66C-08C1-4F3D-99F6-898DD3883745}" type="doc">
      <dgm:prSet loTypeId="urn:microsoft.com/office/officeart/2005/8/layout/funnel1" loCatId="process" qsTypeId="urn:microsoft.com/office/officeart/2005/8/quickstyle/simple1" qsCatId="simple" csTypeId="urn:microsoft.com/office/officeart/2005/8/colors/accent1_2" csCatId="accent1" phldr="1"/>
      <dgm:spPr/>
    </dgm:pt>
    <dgm:pt modelId="{7997589D-53AF-4918-BDFE-E1BFC3B4E2E0}">
      <dgm:prSet phldrT="[Text]"/>
      <dgm:spPr/>
      <dgm:t>
        <a:bodyPr/>
        <a:lstStyle/>
        <a:p>
          <a:r>
            <a:rPr lang="en-US" dirty="0" smtClean="0"/>
            <a:t>Service</a:t>
          </a:r>
          <a:endParaRPr lang="en-US" dirty="0"/>
        </a:p>
      </dgm:t>
    </dgm:pt>
    <dgm:pt modelId="{C78E2235-66CC-40FF-8883-9E8FFC5DC75B}" type="parTrans" cxnId="{2420B294-24DD-4A12-A300-CCFB74E1FF88}">
      <dgm:prSet/>
      <dgm:spPr/>
      <dgm:t>
        <a:bodyPr/>
        <a:lstStyle/>
        <a:p>
          <a:endParaRPr lang="en-US"/>
        </a:p>
      </dgm:t>
    </dgm:pt>
    <dgm:pt modelId="{324CC8C3-F423-4FE1-960B-5FFF880B6E7C}" type="sibTrans" cxnId="{2420B294-24DD-4A12-A300-CCFB74E1FF88}">
      <dgm:prSet/>
      <dgm:spPr/>
      <dgm:t>
        <a:bodyPr/>
        <a:lstStyle/>
        <a:p>
          <a:endParaRPr lang="en-US"/>
        </a:p>
      </dgm:t>
    </dgm:pt>
    <dgm:pt modelId="{2754FCEB-87D9-4DC4-9A81-6A67676A6C31}">
      <dgm:prSet phldrT="[Text]"/>
      <dgm:spPr/>
      <dgm:t>
        <a:bodyPr/>
        <a:lstStyle/>
        <a:p>
          <a:r>
            <a:rPr lang="en-US" dirty="0" smtClean="0"/>
            <a:t>Territory</a:t>
          </a:r>
          <a:endParaRPr lang="en-US" dirty="0"/>
        </a:p>
      </dgm:t>
    </dgm:pt>
    <dgm:pt modelId="{BAED0131-F354-45EB-8748-4E507D0B4A3B}" type="parTrans" cxnId="{90E4F815-9BAD-4EC4-B4A2-2D85526839B0}">
      <dgm:prSet/>
      <dgm:spPr/>
      <dgm:t>
        <a:bodyPr/>
        <a:lstStyle/>
        <a:p>
          <a:endParaRPr lang="en-US"/>
        </a:p>
      </dgm:t>
    </dgm:pt>
    <dgm:pt modelId="{ED23ACDB-5DD5-4FFF-BACD-7D41CF5EEA0B}" type="sibTrans" cxnId="{90E4F815-9BAD-4EC4-B4A2-2D85526839B0}">
      <dgm:prSet/>
      <dgm:spPr/>
      <dgm:t>
        <a:bodyPr/>
        <a:lstStyle/>
        <a:p>
          <a:endParaRPr lang="en-US"/>
        </a:p>
      </dgm:t>
    </dgm:pt>
    <dgm:pt modelId="{F398E03C-E228-46AB-A271-B2C0C27A21A7}">
      <dgm:prSet phldrT="[Text]"/>
      <dgm:spPr/>
      <dgm:t>
        <a:bodyPr/>
        <a:lstStyle/>
        <a:p>
          <a:r>
            <a:rPr lang="en-US" dirty="0" smtClean="0"/>
            <a:t>Value</a:t>
          </a:r>
          <a:endParaRPr lang="en-US" dirty="0"/>
        </a:p>
      </dgm:t>
    </dgm:pt>
    <dgm:pt modelId="{7A039D52-872B-491C-8514-3FC30DBA37F4}" type="parTrans" cxnId="{6BD28E39-13AC-4566-ABDA-CC1E8C0FCF11}">
      <dgm:prSet/>
      <dgm:spPr/>
      <dgm:t>
        <a:bodyPr/>
        <a:lstStyle/>
        <a:p>
          <a:endParaRPr lang="en-US"/>
        </a:p>
      </dgm:t>
    </dgm:pt>
    <dgm:pt modelId="{37AB53B5-8CF9-476E-84DF-0F372A56FF6F}" type="sibTrans" cxnId="{6BD28E39-13AC-4566-ABDA-CC1E8C0FCF11}">
      <dgm:prSet/>
      <dgm:spPr/>
      <dgm:t>
        <a:bodyPr/>
        <a:lstStyle/>
        <a:p>
          <a:endParaRPr lang="en-US"/>
        </a:p>
      </dgm:t>
    </dgm:pt>
    <dgm:pt modelId="{3C88A10D-CE1C-4FE8-A4D0-AF19E1078380}">
      <dgm:prSet phldrT="[Text]"/>
      <dgm:spPr/>
      <dgm:t>
        <a:bodyPr/>
        <a:lstStyle/>
        <a:p>
          <a:endParaRPr lang="en-US" dirty="0"/>
        </a:p>
      </dgm:t>
    </dgm:pt>
    <dgm:pt modelId="{DDAF869B-B516-40D5-9A27-6467B5AB3761}" type="parTrans" cxnId="{F94AB0BE-B772-4748-B079-11787D8FE8EE}">
      <dgm:prSet/>
      <dgm:spPr/>
      <dgm:t>
        <a:bodyPr/>
        <a:lstStyle/>
        <a:p>
          <a:endParaRPr lang="en-US"/>
        </a:p>
      </dgm:t>
    </dgm:pt>
    <dgm:pt modelId="{F171AE29-8B73-45EE-A863-5EBACE576E24}" type="sibTrans" cxnId="{F94AB0BE-B772-4748-B079-11787D8FE8EE}">
      <dgm:prSet/>
      <dgm:spPr/>
      <dgm:t>
        <a:bodyPr/>
        <a:lstStyle/>
        <a:p>
          <a:endParaRPr lang="en-US"/>
        </a:p>
      </dgm:t>
    </dgm:pt>
    <dgm:pt modelId="{CDE642A0-BC55-4971-8121-1D9FCA4EAF4E}" type="pres">
      <dgm:prSet presAssocID="{1C8FF66C-08C1-4F3D-99F6-898DD3883745}" presName="Name0" presStyleCnt="0">
        <dgm:presLayoutVars>
          <dgm:chMax val="4"/>
          <dgm:resizeHandles val="exact"/>
        </dgm:presLayoutVars>
      </dgm:prSet>
      <dgm:spPr/>
    </dgm:pt>
    <dgm:pt modelId="{A6BC876B-A270-474E-8BEE-C5BEDB0A00CE}" type="pres">
      <dgm:prSet presAssocID="{1C8FF66C-08C1-4F3D-99F6-898DD3883745}" presName="ellipse" presStyleLbl="trBgShp" presStyleIdx="0" presStyleCnt="1"/>
      <dgm:spPr/>
    </dgm:pt>
    <dgm:pt modelId="{F33F811F-C1E0-48F6-A8BE-20189C4AF7A8}" type="pres">
      <dgm:prSet presAssocID="{1C8FF66C-08C1-4F3D-99F6-898DD3883745}" presName="arrow1" presStyleLbl="fgShp" presStyleIdx="0" presStyleCnt="1"/>
      <dgm:spPr/>
    </dgm:pt>
    <dgm:pt modelId="{9AE0811E-9369-4D26-A568-38339A482852}" type="pres">
      <dgm:prSet presAssocID="{1C8FF66C-08C1-4F3D-99F6-898DD3883745}" presName="rectangle" presStyleLbl="revTx" presStyleIdx="0" presStyleCnt="1">
        <dgm:presLayoutVars>
          <dgm:bulletEnabled val="1"/>
        </dgm:presLayoutVars>
      </dgm:prSet>
      <dgm:spPr/>
      <dgm:t>
        <a:bodyPr/>
        <a:lstStyle/>
        <a:p>
          <a:endParaRPr lang="en-US"/>
        </a:p>
      </dgm:t>
    </dgm:pt>
    <dgm:pt modelId="{EF8479E5-F01B-40EF-A19F-A580ADF4B781}" type="pres">
      <dgm:prSet presAssocID="{2754FCEB-87D9-4DC4-9A81-6A67676A6C31}" presName="item1" presStyleLbl="node1" presStyleIdx="0" presStyleCnt="3">
        <dgm:presLayoutVars>
          <dgm:bulletEnabled val="1"/>
        </dgm:presLayoutVars>
      </dgm:prSet>
      <dgm:spPr/>
      <dgm:t>
        <a:bodyPr/>
        <a:lstStyle/>
        <a:p>
          <a:endParaRPr lang="en-US"/>
        </a:p>
      </dgm:t>
    </dgm:pt>
    <dgm:pt modelId="{4EF41C9A-E47C-43B0-A6D9-6A18C4B0E302}" type="pres">
      <dgm:prSet presAssocID="{F398E03C-E228-46AB-A271-B2C0C27A21A7}" presName="item2" presStyleLbl="node1" presStyleIdx="1" presStyleCnt="3">
        <dgm:presLayoutVars>
          <dgm:bulletEnabled val="1"/>
        </dgm:presLayoutVars>
      </dgm:prSet>
      <dgm:spPr/>
      <dgm:t>
        <a:bodyPr/>
        <a:lstStyle/>
        <a:p>
          <a:endParaRPr lang="en-US"/>
        </a:p>
      </dgm:t>
    </dgm:pt>
    <dgm:pt modelId="{26E2582A-4C96-4BE0-8E81-4430FC3B3488}" type="pres">
      <dgm:prSet presAssocID="{3C88A10D-CE1C-4FE8-A4D0-AF19E1078380}" presName="item3" presStyleLbl="node1" presStyleIdx="2" presStyleCnt="3">
        <dgm:presLayoutVars>
          <dgm:bulletEnabled val="1"/>
        </dgm:presLayoutVars>
      </dgm:prSet>
      <dgm:spPr/>
      <dgm:t>
        <a:bodyPr/>
        <a:lstStyle/>
        <a:p>
          <a:endParaRPr lang="en-US"/>
        </a:p>
      </dgm:t>
    </dgm:pt>
    <dgm:pt modelId="{78B163ED-BA73-4273-9B26-710F4978277F}" type="pres">
      <dgm:prSet presAssocID="{1C8FF66C-08C1-4F3D-99F6-898DD3883745}" presName="funnel" presStyleLbl="trAlignAcc1" presStyleIdx="0" presStyleCnt="1"/>
      <dgm:spPr/>
    </dgm:pt>
  </dgm:ptLst>
  <dgm:cxnLst>
    <dgm:cxn modelId="{CC7BD204-8AF0-4955-AE5C-24201BA397C9}" type="presOf" srcId="{7997589D-53AF-4918-BDFE-E1BFC3B4E2E0}" destId="{26E2582A-4C96-4BE0-8E81-4430FC3B3488}" srcOrd="0" destOrd="0" presId="urn:microsoft.com/office/officeart/2005/8/layout/funnel1"/>
    <dgm:cxn modelId="{FAC03978-9F1C-4852-912B-1E15A126B653}" type="presOf" srcId="{3C88A10D-CE1C-4FE8-A4D0-AF19E1078380}" destId="{9AE0811E-9369-4D26-A568-38339A482852}" srcOrd="0" destOrd="0" presId="urn:microsoft.com/office/officeart/2005/8/layout/funnel1"/>
    <dgm:cxn modelId="{2420B294-24DD-4A12-A300-CCFB74E1FF88}" srcId="{1C8FF66C-08C1-4F3D-99F6-898DD3883745}" destId="{7997589D-53AF-4918-BDFE-E1BFC3B4E2E0}" srcOrd="0" destOrd="0" parTransId="{C78E2235-66CC-40FF-8883-9E8FFC5DC75B}" sibTransId="{324CC8C3-F423-4FE1-960B-5FFF880B6E7C}"/>
    <dgm:cxn modelId="{F94AB0BE-B772-4748-B079-11787D8FE8EE}" srcId="{1C8FF66C-08C1-4F3D-99F6-898DD3883745}" destId="{3C88A10D-CE1C-4FE8-A4D0-AF19E1078380}" srcOrd="3" destOrd="0" parTransId="{DDAF869B-B516-40D5-9A27-6467B5AB3761}" sibTransId="{F171AE29-8B73-45EE-A863-5EBACE576E24}"/>
    <dgm:cxn modelId="{90E4F815-9BAD-4EC4-B4A2-2D85526839B0}" srcId="{1C8FF66C-08C1-4F3D-99F6-898DD3883745}" destId="{2754FCEB-87D9-4DC4-9A81-6A67676A6C31}" srcOrd="1" destOrd="0" parTransId="{BAED0131-F354-45EB-8748-4E507D0B4A3B}" sibTransId="{ED23ACDB-5DD5-4FFF-BACD-7D41CF5EEA0B}"/>
    <dgm:cxn modelId="{89DAE6D9-5F30-4133-83AE-ED1B66DC92F1}" type="presOf" srcId="{2754FCEB-87D9-4DC4-9A81-6A67676A6C31}" destId="{4EF41C9A-E47C-43B0-A6D9-6A18C4B0E302}" srcOrd="0" destOrd="0" presId="urn:microsoft.com/office/officeart/2005/8/layout/funnel1"/>
    <dgm:cxn modelId="{D5FA18DF-731C-4020-B351-941303730B91}" type="presOf" srcId="{1C8FF66C-08C1-4F3D-99F6-898DD3883745}" destId="{CDE642A0-BC55-4971-8121-1D9FCA4EAF4E}" srcOrd="0" destOrd="0" presId="urn:microsoft.com/office/officeart/2005/8/layout/funnel1"/>
    <dgm:cxn modelId="{6BD28E39-13AC-4566-ABDA-CC1E8C0FCF11}" srcId="{1C8FF66C-08C1-4F3D-99F6-898DD3883745}" destId="{F398E03C-E228-46AB-A271-B2C0C27A21A7}" srcOrd="2" destOrd="0" parTransId="{7A039D52-872B-491C-8514-3FC30DBA37F4}" sibTransId="{37AB53B5-8CF9-476E-84DF-0F372A56FF6F}"/>
    <dgm:cxn modelId="{6F26FEDA-9C05-4782-BB7E-0D2D8BC0BBE3}" type="presOf" srcId="{F398E03C-E228-46AB-A271-B2C0C27A21A7}" destId="{EF8479E5-F01B-40EF-A19F-A580ADF4B781}" srcOrd="0" destOrd="0" presId="urn:microsoft.com/office/officeart/2005/8/layout/funnel1"/>
    <dgm:cxn modelId="{11830244-7DF2-45A8-9D52-BE62F417D826}" type="presParOf" srcId="{CDE642A0-BC55-4971-8121-1D9FCA4EAF4E}" destId="{A6BC876B-A270-474E-8BEE-C5BEDB0A00CE}" srcOrd="0" destOrd="0" presId="urn:microsoft.com/office/officeart/2005/8/layout/funnel1"/>
    <dgm:cxn modelId="{7CAA4618-DD48-4AAD-98B9-9E34E4F89D0D}" type="presParOf" srcId="{CDE642A0-BC55-4971-8121-1D9FCA4EAF4E}" destId="{F33F811F-C1E0-48F6-A8BE-20189C4AF7A8}" srcOrd="1" destOrd="0" presId="urn:microsoft.com/office/officeart/2005/8/layout/funnel1"/>
    <dgm:cxn modelId="{3D837D87-40DC-47F5-A066-70EBFFDBD9E4}" type="presParOf" srcId="{CDE642A0-BC55-4971-8121-1D9FCA4EAF4E}" destId="{9AE0811E-9369-4D26-A568-38339A482852}" srcOrd="2" destOrd="0" presId="urn:microsoft.com/office/officeart/2005/8/layout/funnel1"/>
    <dgm:cxn modelId="{2D4ACB53-342E-49AF-A88D-256074710933}" type="presParOf" srcId="{CDE642A0-BC55-4971-8121-1D9FCA4EAF4E}" destId="{EF8479E5-F01B-40EF-A19F-A580ADF4B781}" srcOrd="3" destOrd="0" presId="urn:microsoft.com/office/officeart/2005/8/layout/funnel1"/>
    <dgm:cxn modelId="{0AD93D4D-98F9-4DAB-9031-88B535921EA0}" type="presParOf" srcId="{CDE642A0-BC55-4971-8121-1D9FCA4EAF4E}" destId="{4EF41C9A-E47C-43B0-A6D9-6A18C4B0E302}" srcOrd="4" destOrd="0" presId="urn:microsoft.com/office/officeart/2005/8/layout/funnel1"/>
    <dgm:cxn modelId="{69E3162F-E4EF-4435-80A6-CE462BF9B9C0}" type="presParOf" srcId="{CDE642A0-BC55-4971-8121-1D9FCA4EAF4E}" destId="{26E2582A-4C96-4BE0-8E81-4430FC3B3488}" srcOrd="5" destOrd="0" presId="urn:microsoft.com/office/officeart/2005/8/layout/funnel1"/>
    <dgm:cxn modelId="{FD8BB7D8-8710-4B46-9AAC-60B207E3B1AE}" type="presParOf" srcId="{CDE642A0-BC55-4971-8121-1D9FCA4EAF4E}" destId="{78B163ED-BA73-4273-9B26-710F4978277F}" srcOrd="6" destOrd="0" presId="urn:microsoft.com/office/officeart/2005/8/layout/funnel1"/>
  </dgm:cxnLst>
  <dgm:bg/>
  <dgm:whole/>
</dgm:dataModel>
</file>

<file path=ppt/diagrams/data3.xml><?xml version="1.0" encoding="utf-8"?>
<dgm:dataModel xmlns:dgm="http://schemas.openxmlformats.org/drawingml/2006/diagram" xmlns:a="http://schemas.openxmlformats.org/drawingml/2006/main">
  <dgm:ptLst>
    <dgm:pt modelId="{7E38B3B4-1A51-4EA1-940B-54AD27BFF4F0}"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A43D2648-B926-47C3-A4D5-A71B8E1C6B07}">
      <dgm:prSet phldrT="[Text]"/>
      <dgm:spPr/>
      <dgm:t>
        <a:bodyPr/>
        <a:lstStyle/>
        <a:p>
          <a:r>
            <a:rPr lang="en-US" dirty="0" smtClean="0"/>
            <a:t>Service Provider</a:t>
          </a:r>
          <a:endParaRPr lang="en-US" dirty="0"/>
        </a:p>
      </dgm:t>
    </dgm:pt>
    <dgm:pt modelId="{BF868934-541F-4E10-BAD1-60811398AF21}" type="parTrans" cxnId="{4B6957FA-F8A1-43A3-A7A6-932DBEF6130F}">
      <dgm:prSet/>
      <dgm:spPr/>
      <dgm:t>
        <a:bodyPr/>
        <a:lstStyle/>
        <a:p>
          <a:endParaRPr lang="en-US"/>
        </a:p>
      </dgm:t>
    </dgm:pt>
    <dgm:pt modelId="{71893D80-5105-40CE-B5CC-EE5E82DE0ADE}" type="sibTrans" cxnId="{4B6957FA-F8A1-43A3-A7A6-932DBEF6130F}">
      <dgm:prSet/>
      <dgm:spPr/>
      <dgm:t>
        <a:bodyPr/>
        <a:lstStyle/>
        <a:p>
          <a:endParaRPr lang="en-US"/>
        </a:p>
      </dgm:t>
    </dgm:pt>
    <dgm:pt modelId="{E4AEE76C-D5CC-4ECB-A463-A477A59BC5A4}">
      <dgm:prSet phldrT="[Text]"/>
      <dgm:spPr/>
      <dgm:t>
        <a:bodyPr/>
        <a:lstStyle/>
        <a:p>
          <a:r>
            <a:rPr lang="en-US" dirty="0" smtClean="0"/>
            <a:t>Service Recipient</a:t>
          </a:r>
          <a:endParaRPr lang="en-US" dirty="0"/>
        </a:p>
      </dgm:t>
    </dgm:pt>
    <dgm:pt modelId="{17EB7994-592D-485E-88D7-ADA6853C2698}" type="parTrans" cxnId="{258EB9C1-B6D1-43EF-8404-C227ED3A4F5E}">
      <dgm:prSet/>
      <dgm:spPr/>
      <dgm:t>
        <a:bodyPr/>
        <a:lstStyle/>
        <a:p>
          <a:endParaRPr lang="en-US"/>
        </a:p>
      </dgm:t>
    </dgm:pt>
    <dgm:pt modelId="{B2112D28-E72F-408E-B899-439C5994EBF5}" type="sibTrans" cxnId="{258EB9C1-B6D1-43EF-8404-C227ED3A4F5E}">
      <dgm:prSet/>
      <dgm:spPr/>
      <dgm:t>
        <a:bodyPr/>
        <a:lstStyle/>
        <a:p>
          <a:endParaRPr lang="en-US"/>
        </a:p>
      </dgm:t>
    </dgm:pt>
    <dgm:pt modelId="{16712D66-8835-4B80-AC61-4AC738566965}" type="pres">
      <dgm:prSet presAssocID="{7E38B3B4-1A51-4EA1-940B-54AD27BFF4F0}" presName="cycle" presStyleCnt="0">
        <dgm:presLayoutVars>
          <dgm:dir/>
          <dgm:resizeHandles val="exact"/>
        </dgm:presLayoutVars>
      </dgm:prSet>
      <dgm:spPr/>
      <dgm:t>
        <a:bodyPr/>
        <a:lstStyle/>
        <a:p>
          <a:endParaRPr lang="en-US"/>
        </a:p>
      </dgm:t>
    </dgm:pt>
    <dgm:pt modelId="{A82A68D8-2DA2-4962-AC69-CD9DF16A5B91}" type="pres">
      <dgm:prSet presAssocID="{A43D2648-B926-47C3-A4D5-A71B8E1C6B07}" presName="arrow" presStyleLbl="node1" presStyleIdx="0" presStyleCnt="2" custRadScaleRad="83486">
        <dgm:presLayoutVars>
          <dgm:bulletEnabled val="1"/>
        </dgm:presLayoutVars>
      </dgm:prSet>
      <dgm:spPr/>
      <dgm:t>
        <a:bodyPr/>
        <a:lstStyle/>
        <a:p>
          <a:endParaRPr lang="en-US"/>
        </a:p>
      </dgm:t>
    </dgm:pt>
    <dgm:pt modelId="{7D1898EE-0DAE-4C3F-A4D3-5D87F3B15395}" type="pres">
      <dgm:prSet presAssocID="{E4AEE76C-D5CC-4ECB-A463-A477A59BC5A4}" presName="arrow" presStyleLbl="node1" presStyleIdx="1" presStyleCnt="2">
        <dgm:presLayoutVars>
          <dgm:bulletEnabled val="1"/>
        </dgm:presLayoutVars>
      </dgm:prSet>
      <dgm:spPr/>
      <dgm:t>
        <a:bodyPr/>
        <a:lstStyle/>
        <a:p>
          <a:endParaRPr lang="en-US"/>
        </a:p>
      </dgm:t>
    </dgm:pt>
  </dgm:ptLst>
  <dgm:cxnLst>
    <dgm:cxn modelId="{4B6957FA-F8A1-43A3-A7A6-932DBEF6130F}" srcId="{7E38B3B4-1A51-4EA1-940B-54AD27BFF4F0}" destId="{A43D2648-B926-47C3-A4D5-A71B8E1C6B07}" srcOrd="0" destOrd="0" parTransId="{BF868934-541F-4E10-BAD1-60811398AF21}" sibTransId="{71893D80-5105-40CE-B5CC-EE5E82DE0ADE}"/>
    <dgm:cxn modelId="{258EB9C1-B6D1-43EF-8404-C227ED3A4F5E}" srcId="{7E38B3B4-1A51-4EA1-940B-54AD27BFF4F0}" destId="{E4AEE76C-D5CC-4ECB-A463-A477A59BC5A4}" srcOrd="1" destOrd="0" parTransId="{17EB7994-592D-485E-88D7-ADA6853C2698}" sibTransId="{B2112D28-E72F-408E-B899-439C5994EBF5}"/>
    <dgm:cxn modelId="{7B485EBF-F6D8-4ED1-8173-E7F45A2FB266}" type="presOf" srcId="{A43D2648-B926-47C3-A4D5-A71B8E1C6B07}" destId="{A82A68D8-2DA2-4962-AC69-CD9DF16A5B91}" srcOrd="0" destOrd="0" presId="urn:microsoft.com/office/officeart/2005/8/layout/arrow1"/>
    <dgm:cxn modelId="{60725884-9A15-442E-AD5A-2BB6835B06B2}" type="presOf" srcId="{7E38B3B4-1A51-4EA1-940B-54AD27BFF4F0}" destId="{16712D66-8835-4B80-AC61-4AC738566965}" srcOrd="0" destOrd="0" presId="urn:microsoft.com/office/officeart/2005/8/layout/arrow1"/>
    <dgm:cxn modelId="{FD4FB543-9B47-40C5-9B58-522A392AB147}" type="presOf" srcId="{E4AEE76C-D5CC-4ECB-A463-A477A59BC5A4}" destId="{7D1898EE-0DAE-4C3F-A4D3-5D87F3B15395}" srcOrd="0" destOrd="0" presId="urn:microsoft.com/office/officeart/2005/8/layout/arrow1"/>
    <dgm:cxn modelId="{E84D64DB-2FB2-43B8-8214-91CD25A9C15D}" type="presParOf" srcId="{16712D66-8835-4B80-AC61-4AC738566965}" destId="{A82A68D8-2DA2-4962-AC69-CD9DF16A5B91}" srcOrd="0" destOrd="0" presId="urn:microsoft.com/office/officeart/2005/8/layout/arrow1"/>
    <dgm:cxn modelId="{8F00361D-2424-464A-B1DD-083C0C496C7B}" type="presParOf" srcId="{16712D66-8835-4B80-AC61-4AC738566965}" destId="{7D1898EE-0DAE-4C3F-A4D3-5D87F3B15395}" srcOrd="1" destOrd="0" presId="urn:microsoft.com/office/officeart/2005/8/layout/arrow1"/>
  </dgm:cxnLst>
  <dgm:bg/>
  <dgm:whole/>
</dgm:dataModel>
</file>

<file path=ppt/diagrams/data4.xml><?xml version="1.0" encoding="utf-8"?>
<dgm:dataModel xmlns:dgm="http://schemas.openxmlformats.org/drawingml/2006/diagram" xmlns:a="http://schemas.openxmlformats.org/drawingml/2006/main">
  <dgm:ptLst>
    <dgm:pt modelId="{DA16EE8D-6F91-4B09-B657-FCA661D09037}"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218BA6DC-2F28-43F3-9B6E-64AC9DDADED1}">
      <dgm:prSet phldrT="[Text]" custT="1"/>
      <dgm:spPr/>
      <dgm:t>
        <a:bodyPr/>
        <a:lstStyle/>
        <a:p>
          <a:r>
            <a:rPr lang="en-US" sz="1600" dirty="0"/>
            <a:t>Service</a:t>
          </a:r>
        </a:p>
      </dgm:t>
    </dgm:pt>
    <dgm:pt modelId="{AFAB8645-F348-49E5-802F-3AEBD6D2D26F}" type="parTrans" cxnId="{0B4B4060-D1F9-4496-A8C5-BA66E32C152B}">
      <dgm:prSet/>
      <dgm:spPr/>
      <dgm:t>
        <a:bodyPr/>
        <a:lstStyle/>
        <a:p>
          <a:endParaRPr lang="en-US" sz="2800"/>
        </a:p>
      </dgm:t>
    </dgm:pt>
    <dgm:pt modelId="{867491C4-C8AC-43FC-9093-7F80F3428A75}" type="sibTrans" cxnId="{0B4B4060-D1F9-4496-A8C5-BA66E32C152B}">
      <dgm:prSet/>
      <dgm:spPr/>
      <dgm:t>
        <a:bodyPr/>
        <a:lstStyle/>
        <a:p>
          <a:endParaRPr lang="en-US" sz="2800"/>
        </a:p>
      </dgm:t>
    </dgm:pt>
    <dgm:pt modelId="{C6914119-E005-4F52-81F1-05519E93C1D6}">
      <dgm:prSet phldrT="[Text]" custT="1"/>
      <dgm:spPr/>
      <dgm:t>
        <a:bodyPr/>
        <a:lstStyle/>
        <a:p>
          <a:r>
            <a:rPr lang="en-US" sz="1600" dirty="0"/>
            <a:t>means</a:t>
          </a:r>
        </a:p>
      </dgm:t>
    </dgm:pt>
    <dgm:pt modelId="{92A24867-392B-46EE-A116-1AA1015C18C7}" type="parTrans" cxnId="{D7C3EC0D-B466-4963-9120-271C3E4F23EE}">
      <dgm:prSet/>
      <dgm:spPr/>
      <dgm:t>
        <a:bodyPr/>
        <a:lstStyle/>
        <a:p>
          <a:endParaRPr lang="en-US" sz="2800"/>
        </a:p>
      </dgm:t>
    </dgm:pt>
    <dgm:pt modelId="{2DC5DAFA-71FA-4E5A-9E64-0246FE6545F0}" type="sibTrans" cxnId="{D7C3EC0D-B466-4963-9120-271C3E4F23EE}">
      <dgm:prSet/>
      <dgm:spPr/>
      <dgm:t>
        <a:bodyPr/>
        <a:lstStyle/>
        <a:p>
          <a:endParaRPr lang="en-US" sz="2800"/>
        </a:p>
      </dgm:t>
    </dgm:pt>
    <dgm:pt modelId="{882F35F9-DA7F-49B4-BE62-E50600857B26}">
      <dgm:prSet phldrT="[Text]" custT="1"/>
      <dgm:spPr/>
      <dgm:t>
        <a:bodyPr/>
        <a:lstStyle/>
        <a:p>
          <a:r>
            <a:rPr lang="en-US" sz="1600" dirty="0"/>
            <a:t>shall not include</a:t>
          </a:r>
        </a:p>
      </dgm:t>
    </dgm:pt>
    <dgm:pt modelId="{49E472F0-9935-4BD8-BC8D-390DCAC42B44}" type="parTrans" cxnId="{6BE67957-3793-444D-A4AC-5EE122B43A47}">
      <dgm:prSet/>
      <dgm:spPr/>
      <dgm:t>
        <a:bodyPr/>
        <a:lstStyle/>
        <a:p>
          <a:endParaRPr lang="en-US" sz="2800"/>
        </a:p>
      </dgm:t>
    </dgm:pt>
    <dgm:pt modelId="{9037E38B-7DCE-40A4-88F6-60A0AC1FE5B3}" type="sibTrans" cxnId="{6BE67957-3793-444D-A4AC-5EE122B43A47}">
      <dgm:prSet/>
      <dgm:spPr/>
      <dgm:t>
        <a:bodyPr/>
        <a:lstStyle/>
        <a:p>
          <a:endParaRPr lang="en-US" sz="2800"/>
        </a:p>
      </dgm:t>
    </dgm:pt>
    <dgm:pt modelId="{E576E5AB-27E4-477F-92F0-FD02E68282D1}">
      <dgm:prSet phldrT="[Text]" custT="1"/>
      <dgm:spPr/>
      <dgm:t>
        <a:bodyPr/>
        <a:lstStyle/>
        <a:p>
          <a:r>
            <a:rPr lang="en-US" sz="1600" dirty="0"/>
            <a:t>and includes</a:t>
          </a:r>
        </a:p>
      </dgm:t>
    </dgm:pt>
    <dgm:pt modelId="{DB938476-0037-4FBD-A332-92F1944F0C5A}" type="parTrans" cxnId="{5EAA7C0B-346B-4C1C-AB78-2397C3E44E36}">
      <dgm:prSet/>
      <dgm:spPr/>
      <dgm:t>
        <a:bodyPr/>
        <a:lstStyle/>
        <a:p>
          <a:endParaRPr lang="en-US" sz="2800"/>
        </a:p>
      </dgm:t>
    </dgm:pt>
    <dgm:pt modelId="{4AF77CED-C2CC-4D75-9F54-EAB16F5C6A3A}" type="sibTrans" cxnId="{5EAA7C0B-346B-4C1C-AB78-2397C3E44E36}">
      <dgm:prSet/>
      <dgm:spPr/>
      <dgm:t>
        <a:bodyPr/>
        <a:lstStyle/>
        <a:p>
          <a:endParaRPr lang="en-US" sz="2800"/>
        </a:p>
      </dgm:t>
    </dgm:pt>
    <dgm:pt modelId="{C1342860-3D31-40C7-9F46-E72BF5DAF00A}">
      <dgm:prSet phldrT="[Text]" custT="1"/>
      <dgm:spPr/>
      <dgm:t>
        <a:bodyPr/>
        <a:lstStyle/>
        <a:p>
          <a:r>
            <a:rPr lang="en-US" sz="1600" dirty="0"/>
            <a:t>any activity</a:t>
          </a:r>
        </a:p>
      </dgm:t>
    </dgm:pt>
    <dgm:pt modelId="{057E4251-4D97-4929-B174-168370926BE4}" type="parTrans" cxnId="{1EC89BDB-CD5C-436D-914C-AC4D62674AC4}">
      <dgm:prSet/>
      <dgm:spPr/>
      <dgm:t>
        <a:bodyPr/>
        <a:lstStyle/>
        <a:p>
          <a:endParaRPr lang="en-US" sz="2800"/>
        </a:p>
      </dgm:t>
    </dgm:pt>
    <dgm:pt modelId="{39A3CE2C-6D1F-44A6-852B-B03875CC9DA7}" type="sibTrans" cxnId="{1EC89BDB-CD5C-436D-914C-AC4D62674AC4}">
      <dgm:prSet/>
      <dgm:spPr/>
      <dgm:t>
        <a:bodyPr/>
        <a:lstStyle/>
        <a:p>
          <a:endParaRPr lang="en-US" sz="2800"/>
        </a:p>
      </dgm:t>
    </dgm:pt>
    <dgm:pt modelId="{8D0C7CA0-3ED2-4C8C-BF37-05AF352AA5D6}">
      <dgm:prSet phldrT="[Text]" custT="1"/>
      <dgm:spPr/>
      <dgm:t>
        <a:bodyPr/>
        <a:lstStyle/>
        <a:p>
          <a:r>
            <a:rPr lang="en-US" sz="1600" dirty="0"/>
            <a:t>carried out by a person for another</a:t>
          </a:r>
        </a:p>
      </dgm:t>
    </dgm:pt>
    <dgm:pt modelId="{6B0A42AF-AF0E-4E24-A878-8E1D37DD3D17}" type="parTrans" cxnId="{43F270BC-2C44-4040-AED0-D2ABF1B81905}">
      <dgm:prSet/>
      <dgm:spPr/>
      <dgm:t>
        <a:bodyPr/>
        <a:lstStyle/>
        <a:p>
          <a:endParaRPr lang="en-US" sz="2800"/>
        </a:p>
      </dgm:t>
    </dgm:pt>
    <dgm:pt modelId="{130E2157-B437-4F30-9E06-CA81B3DF0C5A}" type="sibTrans" cxnId="{43F270BC-2C44-4040-AED0-D2ABF1B81905}">
      <dgm:prSet/>
      <dgm:spPr/>
      <dgm:t>
        <a:bodyPr/>
        <a:lstStyle/>
        <a:p>
          <a:endParaRPr lang="en-US" sz="2800"/>
        </a:p>
      </dgm:t>
    </dgm:pt>
    <dgm:pt modelId="{2F78ED75-3B55-40C0-843E-6E4C48D6E266}">
      <dgm:prSet phldrT="[Text]" custT="1"/>
      <dgm:spPr/>
      <dgm:t>
        <a:bodyPr/>
        <a:lstStyle/>
        <a:p>
          <a:r>
            <a:rPr lang="en-US" sz="1600" dirty="0"/>
            <a:t>for consideration</a:t>
          </a:r>
        </a:p>
      </dgm:t>
    </dgm:pt>
    <dgm:pt modelId="{3995EC2E-569F-4C17-892E-49AB5E2A5C2D}" type="parTrans" cxnId="{45A956C9-FC7D-438B-83DD-86022B1E3E4E}">
      <dgm:prSet/>
      <dgm:spPr/>
      <dgm:t>
        <a:bodyPr/>
        <a:lstStyle/>
        <a:p>
          <a:endParaRPr lang="en-US" sz="2800"/>
        </a:p>
      </dgm:t>
    </dgm:pt>
    <dgm:pt modelId="{E7B1C778-F1EE-4389-A83E-E78E641152F0}" type="sibTrans" cxnId="{45A956C9-FC7D-438B-83DD-86022B1E3E4E}">
      <dgm:prSet/>
      <dgm:spPr/>
      <dgm:t>
        <a:bodyPr/>
        <a:lstStyle/>
        <a:p>
          <a:endParaRPr lang="en-US" sz="2800"/>
        </a:p>
      </dgm:t>
    </dgm:pt>
    <dgm:pt modelId="{4252C28A-53D9-4F36-A67C-D5E4E1836BA0}">
      <dgm:prSet phldrT="[Text]" custT="1"/>
      <dgm:spPr/>
      <dgm:t>
        <a:bodyPr/>
        <a:lstStyle/>
        <a:p>
          <a:r>
            <a:rPr lang="en-US" sz="1600" dirty="0"/>
            <a:t>declared service</a:t>
          </a:r>
        </a:p>
      </dgm:t>
    </dgm:pt>
    <dgm:pt modelId="{95C95E47-69B7-4FD9-BBF3-6183743A3463}" type="parTrans" cxnId="{794EF3EF-B26B-40ED-961F-C69068D15FE1}">
      <dgm:prSet/>
      <dgm:spPr/>
      <dgm:t>
        <a:bodyPr/>
        <a:lstStyle/>
        <a:p>
          <a:endParaRPr lang="en-US" sz="2800"/>
        </a:p>
      </dgm:t>
    </dgm:pt>
    <dgm:pt modelId="{01A4BE98-7042-456D-94C1-AE768DADF714}" type="sibTrans" cxnId="{794EF3EF-B26B-40ED-961F-C69068D15FE1}">
      <dgm:prSet/>
      <dgm:spPr/>
      <dgm:t>
        <a:bodyPr/>
        <a:lstStyle/>
        <a:p>
          <a:endParaRPr lang="en-US" sz="2800"/>
        </a:p>
      </dgm:t>
    </dgm:pt>
    <dgm:pt modelId="{118206CC-61CB-4865-B4FD-0AEE2D2F597E}">
      <dgm:prSet phldrT="[Text]" custT="1"/>
      <dgm:spPr/>
      <dgm:t>
        <a:bodyPr/>
        <a:lstStyle/>
        <a:p>
          <a:r>
            <a:rPr lang="en-US" sz="1600" dirty="0"/>
            <a:t>any activity which constitutes merely</a:t>
          </a:r>
        </a:p>
      </dgm:t>
    </dgm:pt>
    <dgm:pt modelId="{46D4B141-F5E3-4B2F-8672-743DED86E4A2}" type="parTrans" cxnId="{84155EE3-CB3A-454F-812A-AEB325C03D39}">
      <dgm:prSet/>
      <dgm:spPr/>
      <dgm:t>
        <a:bodyPr/>
        <a:lstStyle/>
        <a:p>
          <a:endParaRPr lang="en-US" sz="2800"/>
        </a:p>
      </dgm:t>
    </dgm:pt>
    <dgm:pt modelId="{27EB48F0-A6B7-4900-850B-A5946770701B}" type="sibTrans" cxnId="{84155EE3-CB3A-454F-812A-AEB325C03D39}">
      <dgm:prSet/>
      <dgm:spPr/>
      <dgm:t>
        <a:bodyPr/>
        <a:lstStyle/>
        <a:p>
          <a:endParaRPr lang="en-US" sz="2800"/>
        </a:p>
      </dgm:t>
    </dgm:pt>
    <dgm:pt modelId="{4D73870E-F545-4EAD-A387-2881E17899DD}">
      <dgm:prSet phldrT="[Text]" custT="1"/>
      <dgm:spPr/>
      <dgm:t>
        <a:bodyPr/>
        <a:lstStyle/>
        <a:p>
          <a:r>
            <a:rPr lang="en-US" sz="1600" dirty="0"/>
            <a:t>transfer of title in goods or immoveable property</a:t>
          </a:r>
        </a:p>
      </dgm:t>
    </dgm:pt>
    <dgm:pt modelId="{A2D1B10E-95DB-4580-9182-E5DB3806C21E}" type="parTrans" cxnId="{D7B67E7B-66C9-4D38-8F42-8AEAA014352B}">
      <dgm:prSet/>
      <dgm:spPr/>
      <dgm:t>
        <a:bodyPr/>
        <a:lstStyle/>
        <a:p>
          <a:endParaRPr lang="en-US" sz="2800"/>
        </a:p>
      </dgm:t>
    </dgm:pt>
    <dgm:pt modelId="{75268442-684C-4CB9-BC69-0790F6412C70}" type="sibTrans" cxnId="{D7B67E7B-66C9-4D38-8F42-8AEAA014352B}">
      <dgm:prSet/>
      <dgm:spPr/>
      <dgm:t>
        <a:bodyPr/>
        <a:lstStyle/>
        <a:p>
          <a:endParaRPr lang="en-US" sz="2800"/>
        </a:p>
      </dgm:t>
    </dgm:pt>
    <dgm:pt modelId="{F9839581-7389-4D9A-9357-B47B96087F78}">
      <dgm:prSet phldrT="[Text]" custT="1"/>
      <dgm:spPr/>
      <dgm:t>
        <a:bodyPr/>
        <a:lstStyle/>
        <a:p>
          <a:r>
            <a:rPr lang="en-US" sz="1600" dirty="0"/>
            <a:t>transaction in money or actionable claim</a:t>
          </a:r>
        </a:p>
      </dgm:t>
    </dgm:pt>
    <dgm:pt modelId="{B161FA59-A94B-42BE-9E51-752711311EDD}" type="parTrans" cxnId="{8B7C793B-140A-48AF-8EEC-F02477F9016C}">
      <dgm:prSet/>
      <dgm:spPr/>
      <dgm:t>
        <a:bodyPr/>
        <a:lstStyle/>
        <a:p>
          <a:endParaRPr lang="en-US" sz="2800"/>
        </a:p>
      </dgm:t>
    </dgm:pt>
    <dgm:pt modelId="{B9C47A90-2E95-46D8-8F33-07CE0CF50C98}" type="sibTrans" cxnId="{8B7C793B-140A-48AF-8EEC-F02477F9016C}">
      <dgm:prSet/>
      <dgm:spPr/>
      <dgm:t>
        <a:bodyPr/>
        <a:lstStyle/>
        <a:p>
          <a:endParaRPr lang="en-US" sz="2800"/>
        </a:p>
      </dgm:t>
    </dgm:pt>
    <dgm:pt modelId="{E129DD83-D338-4DE3-92F6-F8A3CC0F3A95}">
      <dgm:prSet phldrT="[Text]" custT="1"/>
      <dgm:spPr/>
      <dgm:t>
        <a:bodyPr/>
        <a:lstStyle/>
        <a:p>
          <a:r>
            <a:rPr lang="en-US" sz="1600" dirty="0"/>
            <a:t>provision of service by employee to employer</a:t>
          </a:r>
        </a:p>
      </dgm:t>
    </dgm:pt>
    <dgm:pt modelId="{432D7277-B1A4-4189-B1D2-F8DA5535833C}" type="parTrans" cxnId="{1043BBBE-CD47-4D2D-8877-B897B997EE8B}">
      <dgm:prSet/>
      <dgm:spPr/>
      <dgm:t>
        <a:bodyPr/>
        <a:lstStyle/>
        <a:p>
          <a:endParaRPr lang="en-US" sz="2800"/>
        </a:p>
      </dgm:t>
    </dgm:pt>
    <dgm:pt modelId="{87CC55B7-8944-431F-B552-04E5F3586C69}" type="sibTrans" cxnId="{1043BBBE-CD47-4D2D-8877-B897B997EE8B}">
      <dgm:prSet/>
      <dgm:spPr/>
      <dgm:t>
        <a:bodyPr/>
        <a:lstStyle/>
        <a:p>
          <a:endParaRPr lang="en-US" sz="2800"/>
        </a:p>
      </dgm:t>
    </dgm:pt>
    <dgm:pt modelId="{B7AA8AF0-DC6A-43D8-A948-ECDA458AA4C2}">
      <dgm:prSet phldrT="[Text]" custT="1"/>
      <dgm:spPr/>
      <dgm:t>
        <a:bodyPr/>
        <a:lstStyle/>
        <a:p>
          <a:r>
            <a:rPr lang="en-US" sz="1600" dirty="0"/>
            <a:t>fees taken by Court or Tribunal</a:t>
          </a:r>
        </a:p>
      </dgm:t>
    </dgm:pt>
    <dgm:pt modelId="{13F04FD3-1B9F-4B2C-A84D-66897C1E5BCB}" type="parTrans" cxnId="{09F9E3DB-FEA6-40DC-85EA-21DAE0A6F3F1}">
      <dgm:prSet/>
      <dgm:spPr/>
      <dgm:t>
        <a:bodyPr/>
        <a:lstStyle/>
        <a:p>
          <a:endParaRPr lang="en-US" sz="2800"/>
        </a:p>
      </dgm:t>
    </dgm:pt>
    <dgm:pt modelId="{D1BF06C7-09B7-49CD-BDB6-49DD5C8E7347}" type="sibTrans" cxnId="{09F9E3DB-FEA6-40DC-85EA-21DAE0A6F3F1}">
      <dgm:prSet/>
      <dgm:spPr/>
      <dgm:t>
        <a:bodyPr/>
        <a:lstStyle/>
        <a:p>
          <a:endParaRPr lang="en-US" sz="2800"/>
        </a:p>
      </dgm:t>
    </dgm:pt>
    <dgm:pt modelId="{A3FAC62A-58FA-4192-B267-FB4262C721A3}">
      <dgm:prSet phldrT="[Text]" custT="1"/>
      <dgm:spPr/>
      <dgm:t>
        <a:bodyPr/>
        <a:lstStyle/>
        <a:p>
          <a:r>
            <a:rPr lang="en-US" sz="1600" dirty="0" smtClean="0"/>
            <a:t>Transaction of Deemed Sales</a:t>
          </a:r>
          <a:endParaRPr lang="en-US" sz="1600" dirty="0"/>
        </a:p>
      </dgm:t>
    </dgm:pt>
    <dgm:pt modelId="{5E048D03-1273-4B5D-B94C-CC478C26362C}" type="parTrans" cxnId="{C2A247F5-9904-4D8A-8A9A-F38E3F8A05B7}">
      <dgm:prSet/>
      <dgm:spPr/>
      <dgm:t>
        <a:bodyPr/>
        <a:lstStyle/>
        <a:p>
          <a:endParaRPr lang="en-US" sz="2000"/>
        </a:p>
      </dgm:t>
    </dgm:pt>
    <dgm:pt modelId="{B1AE95A2-29FE-440F-A84F-F38392A72DA5}" type="sibTrans" cxnId="{C2A247F5-9904-4D8A-8A9A-F38E3F8A05B7}">
      <dgm:prSet/>
      <dgm:spPr/>
      <dgm:t>
        <a:bodyPr/>
        <a:lstStyle/>
        <a:p>
          <a:endParaRPr lang="en-US" sz="2000"/>
        </a:p>
      </dgm:t>
    </dgm:pt>
    <dgm:pt modelId="{2BD2C393-D049-4C4D-B23A-AD573A7805F3}" type="pres">
      <dgm:prSet presAssocID="{DA16EE8D-6F91-4B09-B657-FCA661D09037}" presName="hierChild1" presStyleCnt="0">
        <dgm:presLayoutVars>
          <dgm:orgChart val="1"/>
          <dgm:chPref val="1"/>
          <dgm:dir/>
          <dgm:animOne val="branch"/>
          <dgm:animLvl val="lvl"/>
          <dgm:resizeHandles/>
        </dgm:presLayoutVars>
      </dgm:prSet>
      <dgm:spPr/>
      <dgm:t>
        <a:bodyPr/>
        <a:lstStyle/>
        <a:p>
          <a:endParaRPr lang="en-US"/>
        </a:p>
      </dgm:t>
    </dgm:pt>
    <dgm:pt modelId="{ED95428C-5D2C-4E80-B82C-D0C08057B488}" type="pres">
      <dgm:prSet presAssocID="{218BA6DC-2F28-43F3-9B6E-64AC9DDADED1}" presName="hierRoot1" presStyleCnt="0">
        <dgm:presLayoutVars>
          <dgm:hierBranch val="init"/>
        </dgm:presLayoutVars>
      </dgm:prSet>
      <dgm:spPr/>
      <dgm:t>
        <a:bodyPr/>
        <a:lstStyle/>
        <a:p>
          <a:endParaRPr lang="en-US"/>
        </a:p>
      </dgm:t>
    </dgm:pt>
    <dgm:pt modelId="{D82B3150-A7D1-4028-86DF-9439629CDDE8}" type="pres">
      <dgm:prSet presAssocID="{218BA6DC-2F28-43F3-9B6E-64AC9DDADED1}" presName="rootComposite1" presStyleCnt="0"/>
      <dgm:spPr/>
      <dgm:t>
        <a:bodyPr/>
        <a:lstStyle/>
        <a:p>
          <a:endParaRPr lang="en-US"/>
        </a:p>
      </dgm:t>
    </dgm:pt>
    <dgm:pt modelId="{0DCBAA0A-0420-4773-8691-0A952BAB3013}" type="pres">
      <dgm:prSet presAssocID="{218BA6DC-2F28-43F3-9B6E-64AC9DDADED1}" presName="rootText1" presStyleLbl="node0" presStyleIdx="0" presStyleCnt="1">
        <dgm:presLayoutVars>
          <dgm:chPref val="3"/>
        </dgm:presLayoutVars>
      </dgm:prSet>
      <dgm:spPr/>
      <dgm:t>
        <a:bodyPr/>
        <a:lstStyle/>
        <a:p>
          <a:endParaRPr lang="en-US"/>
        </a:p>
      </dgm:t>
    </dgm:pt>
    <dgm:pt modelId="{702EE9DE-7778-4E70-9B0F-0A66489C1A77}" type="pres">
      <dgm:prSet presAssocID="{218BA6DC-2F28-43F3-9B6E-64AC9DDADED1}" presName="rootConnector1" presStyleLbl="node1" presStyleIdx="0" presStyleCnt="0"/>
      <dgm:spPr/>
      <dgm:t>
        <a:bodyPr/>
        <a:lstStyle/>
        <a:p>
          <a:endParaRPr lang="en-US"/>
        </a:p>
      </dgm:t>
    </dgm:pt>
    <dgm:pt modelId="{28A545E4-B1C1-46A7-BC12-F5FFD93B4BCE}" type="pres">
      <dgm:prSet presAssocID="{218BA6DC-2F28-43F3-9B6E-64AC9DDADED1}" presName="hierChild2" presStyleCnt="0"/>
      <dgm:spPr/>
      <dgm:t>
        <a:bodyPr/>
        <a:lstStyle/>
        <a:p>
          <a:endParaRPr lang="en-US"/>
        </a:p>
      </dgm:t>
    </dgm:pt>
    <dgm:pt modelId="{3A7C897F-E6BA-4469-84F7-F0F3229B8601}" type="pres">
      <dgm:prSet presAssocID="{92A24867-392B-46EE-A116-1AA1015C18C7}" presName="Name37" presStyleLbl="parChTrans1D2" presStyleIdx="0" presStyleCnt="3"/>
      <dgm:spPr/>
      <dgm:t>
        <a:bodyPr/>
        <a:lstStyle/>
        <a:p>
          <a:endParaRPr lang="en-US"/>
        </a:p>
      </dgm:t>
    </dgm:pt>
    <dgm:pt modelId="{9DAC9311-48FA-4DD6-8742-D8E8E647DC1D}" type="pres">
      <dgm:prSet presAssocID="{C6914119-E005-4F52-81F1-05519E93C1D6}" presName="hierRoot2" presStyleCnt="0">
        <dgm:presLayoutVars>
          <dgm:hierBranch val="init"/>
        </dgm:presLayoutVars>
      </dgm:prSet>
      <dgm:spPr/>
      <dgm:t>
        <a:bodyPr/>
        <a:lstStyle/>
        <a:p>
          <a:endParaRPr lang="en-US"/>
        </a:p>
      </dgm:t>
    </dgm:pt>
    <dgm:pt modelId="{BF927CF4-96AB-4BE3-AEA5-AD74D79C3E8F}" type="pres">
      <dgm:prSet presAssocID="{C6914119-E005-4F52-81F1-05519E93C1D6}" presName="rootComposite" presStyleCnt="0"/>
      <dgm:spPr/>
      <dgm:t>
        <a:bodyPr/>
        <a:lstStyle/>
        <a:p>
          <a:endParaRPr lang="en-US"/>
        </a:p>
      </dgm:t>
    </dgm:pt>
    <dgm:pt modelId="{6D742A4A-8DA4-4AF2-AB75-DF7420842CC8}" type="pres">
      <dgm:prSet presAssocID="{C6914119-E005-4F52-81F1-05519E93C1D6}" presName="rootText" presStyleLbl="node2" presStyleIdx="0" presStyleCnt="3" custScaleX="125905">
        <dgm:presLayoutVars>
          <dgm:chPref val="3"/>
        </dgm:presLayoutVars>
      </dgm:prSet>
      <dgm:spPr/>
      <dgm:t>
        <a:bodyPr/>
        <a:lstStyle/>
        <a:p>
          <a:endParaRPr lang="en-US"/>
        </a:p>
      </dgm:t>
    </dgm:pt>
    <dgm:pt modelId="{82917730-0B4A-4CA7-8338-A071129C1161}" type="pres">
      <dgm:prSet presAssocID="{C6914119-E005-4F52-81F1-05519E93C1D6}" presName="rootConnector" presStyleLbl="node2" presStyleIdx="0" presStyleCnt="3"/>
      <dgm:spPr/>
      <dgm:t>
        <a:bodyPr/>
        <a:lstStyle/>
        <a:p>
          <a:endParaRPr lang="en-US"/>
        </a:p>
      </dgm:t>
    </dgm:pt>
    <dgm:pt modelId="{02C8E7E6-CB5B-47D8-A53A-0C0463AAF55E}" type="pres">
      <dgm:prSet presAssocID="{C6914119-E005-4F52-81F1-05519E93C1D6}" presName="hierChild4" presStyleCnt="0"/>
      <dgm:spPr/>
      <dgm:t>
        <a:bodyPr/>
        <a:lstStyle/>
        <a:p>
          <a:endParaRPr lang="en-US"/>
        </a:p>
      </dgm:t>
    </dgm:pt>
    <dgm:pt modelId="{B546E2DE-EE9F-45FF-AC62-91114C4427D4}" type="pres">
      <dgm:prSet presAssocID="{057E4251-4D97-4929-B174-168370926BE4}" presName="Name37" presStyleLbl="parChTrans1D3" presStyleIdx="0" presStyleCnt="7"/>
      <dgm:spPr/>
      <dgm:t>
        <a:bodyPr/>
        <a:lstStyle/>
        <a:p>
          <a:endParaRPr lang="en-US"/>
        </a:p>
      </dgm:t>
    </dgm:pt>
    <dgm:pt modelId="{38531053-6A64-44F6-896F-7C44F68F140D}" type="pres">
      <dgm:prSet presAssocID="{C1342860-3D31-40C7-9F46-E72BF5DAF00A}" presName="hierRoot2" presStyleCnt="0">
        <dgm:presLayoutVars>
          <dgm:hierBranch val="init"/>
        </dgm:presLayoutVars>
      </dgm:prSet>
      <dgm:spPr/>
      <dgm:t>
        <a:bodyPr/>
        <a:lstStyle/>
        <a:p>
          <a:endParaRPr lang="en-US"/>
        </a:p>
      </dgm:t>
    </dgm:pt>
    <dgm:pt modelId="{B4F61A32-05C0-4707-BE45-C8BCD37B76C0}" type="pres">
      <dgm:prSet presAssocID="{C1342860-3D31-40C7-9F46-E72BF5DAF00A}" presName="rootComposite" presStyleCnt="0"/>
      <dgm:spPr/>
      <dgm:t>
        <a:bodyPr/>
        <a:lstStyle/>
        <a:p>
          <a:endParaRPr lang="en-US"/>
        </a:p>
      </dgm:t>
    </dgm:pt>
    <dgm:pt modelId="{85736AAC-61DB-466F-8FB9-BA88B5F24D77}" type="pres">
      <dgm:prSet presAssocID="{C1342860-3D31-40C7-9F46-E72BF5DAF00A}" presName="rootText" presStyleLbl="node3" presStyleIdx="0" presStyleCnt="7">
        <dgm:presLayoutVars>
          <dgm:chPref val="3"/>
        </dgm:presLayoutVars>
      </dgm:prSet>
      <dgm:spPr/>
      <dgm:t>
        <a:bodyPr/>
        <a:lstStyle/>
        <a:p>
          <a:endParaRPr lang="en-US"/>
        </a:p>
      </dgm:t>
    </dgm:pt>
    <dgm:pt modelId="{DE2EB3DF-9929-4BDC-B6DD-978D6A5655A1}" type="pres">
      <dgm:prSet presAssocID="{C1342860-3D31-40C7-9F46-E72BF5DAF00A}" presName="rootConnector" presStyleLbl="node3" presStyleIdx="0" presStyleCnt="7"/>
      <dgm:spPr/>
      <dgm:t>
        <a:bodyPr/>
        <a:lstStyle/>
        <a:p>
          <a:endParaRPr lang="en-US"/>
        </a:p>
      </dgm:t>
    </dgm:pt>
    <dgm:pt modelId="{6B5ED0F5-8DE1-4369-9B34-FE0FD48D0BBA}" type="pres">
      <dgm:prSet presAssocID="{C1342860-3D31-40C7-9F46-E72BF5DAF00A}" presName="hierChild4" presStyleCnt="0"/>
      <dgm:spPr/>
      <dgm:t>
        <a:bodyPr/>
        <a:lstStyle/>
        <a:p>
          <a:endParaRPr lang="en-US"/>
        </a:p>
      </dgm:t>
    </dgm:pt>
    <dgm:pt modelId="{09AD7AA6-7FE1-4011-8B62-65093CC3D814}" type="pres">
      <dgm:prSet presAssocID="{C1342860-3D31-40C7-9F46-E72BF5DAF00A}" presName="hierChild5" presStyleCnt="0"/>
      <dgm:spPr/>
      <dgm:t>
        <a:bodyPr/>
        <a:lstStyle/>
        <a:p>
          <a:endParaRPr lang="en-US"/>
        </a:p>
      </dgm:t>
    </dgm:pt>
    <dgm:pt modelId="{F2440971-D922-4D77-A5C4-DEF5A3726C1B}" type="pres">
      <dgm:prSet presAssocID="{6B0A42AF-AF0E-4E24-A878-8E1D37DD3D17}" presName="Name37" presStyleLbl="parChTrans1D3" presStyleIdx="1" presStyleCnt="7"/>
      <dgm:spPr/>
      <dgm:t>
        <a:bodyPr/>
        <a:lstStyle/>
        <a:p>
          <a:endParaRPr lang="en-US"/>
        </a:p>
      </dgm:t>
    </dgm:pt>
    <dgm:pt modelId="{FC635DF2-72F2-49D7-A97C-CE07FA45F6CE}" type="pres">
      <dgm:prSet presAssocID="{8D0C7CA0-3ED2-4C8C-BF37-05AF352AA5D6}" presName="hierRoot2" presStyleCnt="0">
        <dgm:presLayoutVars>
          <dgm:hierBranch val="init"/>
        </dgm:presLayoutVars>
      </dgm:prSet>
      <dgm:spPr/>
      <dgm:t>
        <a:bodyPr/>
        <a:lstStyle/>
        <a:p>
          <a:endParaRPr lang="en-US"/>
        </a:p>
      </dgm:t>
    </dgm:pt>
    <dgm:pt modelId="{B0BC512F-8D5E-429A-87EC-1C109F8D8428}" type="pres">
      <dgm:prSet presAssocID="{8D0C7CA0-3ED2-4C8C-BF37-05AF352AA5D6}" presName="rootComposite" presStyleCnt="0"/>
      <dgm:spPr/>
      <dgm:t>
        <a:bodyPr/>
        <a:lstStyle/>
        <a:p>
          <a:endParaRPr lang="en-US"/>
        </a:p>
      </dgm:t>
    </dgm:pt>
    <dgm:pt modelId="{BD225238-E59A-4EB8-A721-8CB5E8CA3703}" type="pres">
      <dgm:prSet presAssocID="{8D0C7CA0-3ED2-4C8C-BF37-05AF352AA5D6}" presName="rootText" presStyleLbl="node3" presStyleIdx="1" presStyleCnt="7" custScaleX="116503" custScaleY="156151">
        <dgm:presLayoutVars>
          <dgm:chPref val="3"/>
        </dgm:presLayoutVars>
      </dgm:prSet>
      <dgm:spPr/>
      <dgm:t>
        <a:bodyPr/>
        <a:lstStyle/>
        <a:p>
          <a:endParaRPr lang="en-US"/>
        </a:p>
      </dgm:t>
    </dgm:pt>
    <dgm:pt modelId="{131C4448-436B-41C6-8677-5001215EA979}" type="pres">
      <dgm:prSet presAssocID="{8D0C7CA0-3ED2-4C8C-BF37-05AF352AA5D6}" presName="rootConnector" presStyleLbl="node3" presStyleIdx="1" presStyleCnt="7"/>
      <dgm:spPr/>
      <dgm:t>
        <a:bodyPr/>
        <a:lstStyle/>
        <a:p>
          <a:endParaRPr lang="en-US"/>
        </a:p>
      </dgm:t>
    </dgm:pt>
    <dgm:pt modelId="{2C13C0C9-7FA0-4A3E-BF66-60D7316DD937}" type="pres">
      <dgm:prSet presAssocID="{8D0C7CA0-3ED2-4C8C-BF37-05AF352AA5D6}" presName="hierChild4" presStyleCnt="0"/>
      <dgm:spPr/>
      <dgm:t>
        <a:bodyPr/>
        <a:lstStyle/>
        <a:p>
          <a:endParaRPr lang="en-US"/>
        </a:p>
      </dgm:t>
    </dgm:pt>
    <dgm:pt modelId="{29CC0D8B-5DA6-496F-BD80-643A60A886CD}" type="pres">
      <dgm:prSet presAssocID="{8D0C7CA0-3ED2-4C8C-BF37-05AF352AA5D6}" presName="hierChild5" presStyleCnt="0"/>
      <dgm:spPr/>
      <dgm:t>
        <a:bodyPr/>
        <a:lstStyle/>
        <a:p>
          <a:endParaRPr lang="en-US"/>
        </a:p>
      </dgm:t>
    </dgm:pt>
    <dgm:pt modelId="{015743BA-5D53-4503-A85F-27C7B9F539A6}" type="pres">
      <dgm:prSet presAssocID="{3995EC2E-569F-4C17-892E-49AB5E2A5C2D}" presName="Name37" presStyleLbl="parChTrans1D3" presStyleIdx="2" presStyleCnt="7"/>
      <dgm:spPr/>
      <dgm:t>
        <a:bodyPr/>
        <a:lstStyle/>
        <a:p>
          <a:endParaRPr lang="en-US"/>
        </a:p>
      </dgm:t>
    </dgm:pt>
    <dgm:pt modelId="{59FCA795-E983-45B7-B02C-7F391B7FF66A}" type="pres">
      <dgm:prSet presAssocID="{2F78ED75-3B55-40C0-843E-6E4C48D6E266}" presName="hierRoot2" presStyleCnt="0">
        <dgm:presLayoutVars>
          <dgm:hierBranch val="init"/>
        </dgm:presLayoutVars>
      </dgm:prSet>
      <dgm:spPr/>
      <dgm:t>
        <a:bodyPr/>
        <a:lstStyle/>
        <a:p>
          <a:endParaRPr lang="en-US"/>
        </a:p>
      </dgm:t>
    </dgm:pt>
    <dgm:pt modelId="{1ADE01FA-8F4C-47E9-BB4A-306819CFDB06}" type="pres">
      <dgm:prSet presAssocID="{2F78ED75-3B55-40C0-843E-6E4C48D6E266}" presName="rootComposite" presStyleCnt="0"/>
      <dgm:spPr/>
      <dgm:t>
        <a:bodyPr/>
        <a:lstStyle/>
        <a:p>
          <a:endParaRPr lang="en-US"/>
        </a:p>
      </dgm:t>
    </dgm:pt>
    <dgm:pt modelId="{CEB44804-F8C9-4A22-AAA1-54051A1AE783}" type="pres">
      <dgm:prSet presAssocID="{2F78ED75-3B55-40C0-843E-6E4C48D6E266}" presName="rootText" presStyleLbl="node3" presStyleIdx="2" presStyleCnt="7" custScaleX="116503" custScaleY="117860">
        <dgm:presLayoutVars>
          <dgm:chPref val="3"/>
        </dgm:presLayoutVars>
      </dgm:prSet>
      <dgm:spPr/>
      <dgm:t>
        <a:bodyPr/>
        <a:lstStyle/>
        <a:p>
          <a:endParaRPr lang="en-US"/>
        </a:p>
      </dgm:t>
    </dgm:pt>
    <dgm:pt modelId="{D0B0C598-468F-43B5-9B40-605E5EAFF769}" type="pres">
      <dgm:prSet presAssocID="{2F78ED75-3B55-40C0-843E-6E4C48D6E266}" presName="rootConnector" presStyleLbl="node3" presStyleIdx="2" presStyleCnt="7"/>
      <dgm:spPr/>
      <dgm:t>
        <a:bodyPr/>
        <a:lstStyle/>
        <a:p>
          <a:endParaRPr lang="en-US"/>
        </a:p>
      </dgm:t>
    </dgm:pt>
    <dgm:pt modelId="{B8E0CF47-F1C0-4C71-9BBD-97BA6D40A1B9}" type="pres">
      <dgm:prSet presAssocID="{2F78ED75-3B55-40C0-843E-6E4C48D6E266}" presName="hierChild4" presStyleCnt="0"/>
      <dgm:spPr/>
      <dgm:t>
        <a:bodyPr/>
        <a:lstStyle/>
        <a:p>
          <a:endParaRPr lang="en-US"/>
        </a:p>
      </dgm:t>
    </dgm:pt>
    <dgm:pt modelId="{3F5B29AC-16B9-4B74-AD3F-6D3A1C4D39BA}" type="pres">
      <dgm:prSet presAssocID="{2F78ED75-3B55-40C0-843E-6E4C48D6E266}" presName="hierChild5" presStyleCnt="0"/>
      <dgm:spPr/>
      <dgm:t>
        <a:bodyPr/>
        <a:lstStyle/>
        <a:p>
          <a:endParaRPr lang="en-US"/>
        </a:p>
      </dgm:t>
    </dgm:pt>
    <dgm:pt modelId="{EFB2663E-FD1F-4611-BB08-FBB62F3D4970}" type="pres">
      <dgm:prSet presAssocID="{C6914119-E005-4F52-81F1-05519E93C1D6}" presName="hierChild5" presStyleCnt="0"/>
      <dgm:spPr/>
      <dgm:t>
        <a:bodyPr/>
        <a:lstStyle/>
        <a:p>
          <a:endParaRPr lang="en-US"/>
        </a:p>
      </dgm:t>
    </dgm:pt>
    <dgm:pt modelId="{98D6C595-45C4-4F45-820B-1681C1C8B7F0}" type="pres">
      <dgm:prSet presAssocID="{DB938476-0037-4FBD-A332-92F1944F0C5A}" presName="Name37" presStyleLbl="parChTrans1D2" presStyleIdx="1" presStyleCnt="3"/>
      <dgm:spPr/>
      <dgm:t>
        <a:bodyPr/>
        <a:lstStyle/>
        <a:p>
          <a:endParaRPr lang="en-US"/>
        </a:p>
      </dgm:t>
    </dgm:pt>
    <dgm:pt modelId="{70462E67-290A-4E49-B5CA-8283CCEDC593}" type="pres">
      <dgm:prSet presAssocID="{E576E5AB-27E4-477F-92F0-FD02E68282D1}" presName="hierRoot2" presStyleCnt="0">
        <dgm:presLayoutVars>
          <dgm:hierBranch val="init"/>
        </dgm:presLayoutVars>
      </dgm:prSet>
      <dgm:spPr/>
      <dgm:t>
        <a:bodyPr/>
        <a:lstStyle/>
        <a:p>
          <a:endParaRPr lang="en-US"/>
        </a:p>
      </dgm:t>
    </dgm:pt>
    <dgm:pt modelId="{64C0DA86-55F6-4D94-A1CA-6B76E7F3E99D}" type="pres">
      <dgm:prSet presAssocID="{E576E5AB-27E4-477F-92F0-FD02E68282D1}" presName="rootComposite" presStyleCnt="0"/>
      <dgm:spPr/>
      <dgm:t>
        <a:bodyPr/>
        <a:lstStyle/>
        <a:p>
          <a:endParaRPr lang="en-US"/>
        </a:p>
      </dgm:t>
    </dgm:pt>
    <dgm:pt modelId="{D7B5FD5C-223C-4432-B733-8D53137D15F8}" type="pres">
      <dgm:prSet presAssocID="{E576E5AB-27E4-477F-92F0-FD02E68282D1}" presName="rootText" presStyleLbl="node2" presStyleIdx="1" presStyleCnt="3" custScaleX="117904">
        <dgm:presLayoutVars>
          <dgm:chPref val="3"/>
        </dgm:presLayoutVars>
      </dgm:prSet>
      <dgm:spPr/>
      <dgm:t>
        <a:bodyPr/>
        <a:lstStyle/>
        <a:p>
          <a:endParaRPr lang="en-US"/>
        </a:p>
      </dgm:t>
    </dgm:pt>
    <dgm:pt modelId="{EBA91C89-3EBD-4FE0-B0AF-50F3EA4519A3}" type="pres">
      <dgm:prSet presAssocID="{E576E5AB-27E4-477F-92F0-FD02E68282D1}" presName="rootConnector" presStyleLbl="node2" presStyleIdx="1" presStyleCnt="3"/>
      <dgm:spPr/>
      <dgm:t>
        <a:bodyPr/>
        <a:lstStyle/>
        <a:p>
          <a:endParaRPr lang="en-US"/>
        </a:p>
      </dgm:t>
    </dgm:pt>
    <dgm:pt modelId="{1C33FB13-E2E0-4992-A462-7EA30FD5570B}" type="pres">
      <dgm:prSet presAssocID="{E576E5AB-27E4-477F-92F0-FD02E68282D1}" presName="hierChild4" presStyleCnt="0"/>
      <dgm:spPr/>
      <dgm:t>
        <a:bodyPr/>
        <a:lstStyle/>
        <a:p>
          <a:endParaRPr lang="en-US"/>
        </a:p>
      </dgm:t>
    </dgm:pt>
    <dgm:pt modelId="{E04D64AE-2A15-434E-838C-B3C8D8DB6597}" type="pres">
      <dgm:prSet presAssocID="{95C95E47-69B7-4FD9-BBF3-6183743A3463}" presName="Name37" presStyleLbl="parChTrans1D3" presStyleIdx="3" presStyleCnt="7"/>
      <dgm:spPr/>
      <dgm:t>
        <a:bodyPr/>
        <a:lstStyle/>
        <a:p>
          <a:endParaRPr lang="en-US"/>
        </a:p>
      </dgm:t>
    </dgm:pt>
    <dgm:pt modelId="{72381806-F52E-4BC6-878C-ED992B41AB61}" type="pres">
      <dgm:prSet presAssocID="{4252C28A-53D9-4F36-A67C-D5E4E1836BA0}" presName="hierRoot2" presStyleCnt="0">
        <dgm:presLayoutVars>
          <dgm:hierBranch val="init"/>
        </dgm:presLayoutVars>
      </dgm:prSet>
      <dgm:spPr/>
      <dgm:t>
        <a:bodyPr/>
        <a:lstStyle/>
        <a:p>
          <a:endParaRPr lang="en-US"/>
        </a:p>
      </dgm:t>
    </dgm:pt>
    <dgm:pt modelId="{42D954F6-F4C0-408B-A251-F1E6C999C560}" type="pres">
      <dgm:prSet presAssocID="{4252C28A-53D9-4F36-A67C-D5E4E1836BA0}" presName="rootComposite" presStyleCnt="0"/>
      <dgm:spPr/>
      <dgm:t>
        <a:bodyPr/>
        <a:lstStyle/>
        <a:p>
          <a:endParaRPr lang="en-US"/>
        </a:p>
      </dgm:t>
    </dgm:pt>
    <dgm:pt modelId="{DCDD8BB9-D1D1-4BB8-8E15-AE26172E42E6}" type="pres">
      <dgm:prSet presAssocID="{4252C28A-53D9-4F36-A67C-D5E4E1836BA0}" presName="rootText" presStyleLbl="node3" presStyleIdx="3" presStyleCnt="7">
        <dgm:presLayoutVars>
          <dgm:chPref val="3"/>
        </dgm:presLayoutVars>
      </dgm:prSet>
      <dgm:spPr/>
      <dgm:t>
        <a:bodyPr/>
        <a:lstStyle/>
        <a:p>
          <a:endParaRPr lang="en-US"/>
        </a:p>
      </dgm:t>
    </dgm:pt>
    <dgm:pt modelId="{76898042-8918-4D24-A694-ED8FC92FD2E7}" type="pres">
      <dgm:prSet presAssocID="{4252C28A-53D9-4F36-A67C-D5E4E1836BA0}" presName="rootConnector" presStyleLbl="node3" presStyleIdx="3" presStyleCnt="7"/>
      <dgm:spPr/>
      <dgm:t>
        <a:bodyPr/>
        <a:lstStyle/>
        <a:p>
          <a:endParaRPr lang="en-US"/>
        </a:p>
      </dgm:t>
    </dgm:pt>
    <dgm:pt modelId="{0C2F21AE-8896-4BC4-A1F3-A878E604649B}" type="pres">
      <dgm:prSet presAssocID="{4252C28A-53D9-4F36-A67C-D5E4E1836BA0}" presName="hierChild4" presStyleCnt="0"/>
      <dgm:spPr/>
      <dgm:t>
        <a:bodyPr/>
        <a:lstStyle/>
        <a:p>
          <a:endParaRPr lang="en-US"/>
        </a:p>
      </dgm:t>
    </dgm:pt>
    <dgm:pt modelId="{1398951C-2C9A-42C1-9203-057309B607C7}" type="pres">
      <dgm:prSet presAssocID="{4252C28A-53D9-4F36-A67C-D5E4E1836BA0}" presName="hierChild5" presStyleCnt="0"/>
      <dgm:spPr/>
      <dgm:t>
        <a:bodyPr/>
        <a:lstStyle/>
        <a:p>
          <a:endParaRPr lang="en-US"/>
        </a:p>
      </dgm:t>
    </dgm:pt>
    <dgm:pt modelId="{6D60842E-41DC-4308-AF32-988E919D954C}" type="pres">
      <dgm:prSet presAssocID="{E576E5AB-27E4-477F-92F0-FD02E68282D1}" presName="hierChild5" presStyleCnt="0"/>
      <dgm:spPr/>
      <dgm:t>
        <a:bodyPr/>
        <a:lstStyle/>
        <a:p>
          <a:endParaRPr lang="en-US"/>
        </a:p>
      </dgm:t>
    </dgm:pt>
    <dgm:pt modelId="{EAED5E5D-4DAB-4980-A56E-3F8B3CDA1BA0}" type="pres">
      <dgm:prSet presAssocID="{49E472F0-9935-4BD8-BC8D-390DCAC42B44}" presName="Name37" presStyleLbl="parChTrans1D2" presStyleIdx="2" presStyleCnt="3"/>
      <dgm:spPr/>
      <dgm:t>
        <a:bodyPr/>
        <a:lstStyle/>
        <a:p>
          <a:endParaRPr lang="en-US"/>
        </a:p>
      </dgm:t>
    </dgm:pt>
    <dgm:pt modelId="{90FBF550-705C-40E8-9AA7-E126B8D8421F}" type="pres">
      <dgm:prSet presAssocID="{882F35F9-DA7F-49B4-BE62-E50600857B26}" presName="hierRoot2" presStyleCnt="0">
        <dgm:presLayoutVars>
          <dgm:hierBranch val="init"/>
        </dgm:presLayoutVars>
      </dgm:prSet>
      <dgm:spPr/>
      <dgm:t>
        <a:bodyPr/>
        <a:lstStyle/>
        <a:p>
          <a:endParaRPr lang="en-US"/>
        </a:p>
      </dgm:t>
    </dgm:pt>
    <dgm:pt modelId="{08C1E8E9-801D-4F47-BA7C-76722D32FC5A}" type="pres">
      <dgm:prSet presAssocID="{882F35F9-DA7F-49B4-BE62-E50600857B26}" presName="rootComposite" presStyleCnt="0"/>
      <dgm:spPr/>
      <dgm:t>
        <a:bodyPr/>
        <a:lstStyle/>
        <a:p>
          <a:endParaRPr lang="en-US"/>
        </a:p>
      </dgm:t>
    </dgm:pt>
    <dgm:pt modelId="{571A768F-35E3-455F-8EFF-11454837534E}" type="pres">
      <dgm:prSet presAssocID="{882F35F9-DA7F-49B4-BE62-E50600857B26}" presName="rootText" presStyleLbl="node2" presStyleIdx="2" presStyleCnt="3">
        <dgm:presLayoutVars>
          <dgm:chPref val="3"/>
        </dgm:presLayoutVars>
      </dgm:prSet>
      <dgm:spPr/>
      <dgm:t>
        <a:bodyPr/>
        <a:lstStyle/>
        <a:p>
          <a:endParaRPr lang="en-US"/>
        </a:p>
      </dgm:t>
    </dgm:pt>
    <dgm:pt modelId="{7C7A4F18-4115-49CB-BF40-972FF71C196E}" type="pres">
      <dgm:prSet presAssocID="{882F35F9-DA7F-49B4-BE62-E50600857B26}" presName="rootConnector" presStyleLbl="node2" presStyleIdx="2" presStyleCnt="3"/>
      <dgm:spPr/>
      <dgm:t>
        <a:bodyPr/>
        <a:lstStyle/>
        <a:p>
          <a:endParaRPr lang="en-US"/>
        </a:p>
      </dgm:t>
    </dgm:pt>
    <dgm:pt modelId="{A380ADD2-94AE-4476-9FCD-C104BF4598DB}" type="pres">
      <dgm:prSet presAssocID="{882F35F9-DA7F-49B4-BE62-E50600857B26}" presName="hierChild4" presStyleCnt="0"/>
      <dgm:spPr/>
      <dgm:t>
        <a:bodyPr/>
        <a:lstStyle/>
        <a:p>
          <a:endParaRPr lang="en-US"/>
        </a:p>
      </dgm:t>
    </dgm:pt>
    <dgm:pt modelId="{43CE86FD-463A-415C-A722-747D15F58876}" type="pres">
      <dgm:prSet presAssocID="{46D4B141-F5E3-4B2F-8672-743DED86E4A2}" presName="Name37" presStyleLbl="parChTrans1D3" presStyleIdx="4" presStyleCnt="7"/>
      <dgm:spPr/>
      <dgm:t>
        <a:bodyPr/>
        <a:lstStyle/>
        <a:p>
          <a:endParaRPr lang="en-US"/>
        </a:p>
      </dgm:t>
    </dgm:pt>
    <dgm:pt modelId="{5F3CCD5E-A6DD-4A8D-9B7D-4DFBFC47151B}" type="pres">
      <dgm:prSet presAssocID="{118206CC-61CB-4865-B4FD-0AEE2D2F597E}" presName="hierRoot2" presStyleCnt="0">
        <dgm:presLayoutVars>
          <dgm:hierBranch val="init"/>
        </dgm:presLayoutVars>
      </dgm:prSet>
      <dgm:spPr/>
      <dgm:t>
        <a:bodyPr/>
        <a:lstStyle/>
        <a:p>
          <a:endParaRPr lang="en-US"/>
        </a:p>
      </dgm:t>
    </dgm:pt>
    <dgm:pt modelId="{65E3C79E-9A00-45E0-B9EB-245C2F1DBB85}" type="pres">
      <dgm:prSet presAssocID="{118206CC-61CB-4865-B4FD-0AEE2D2F597E}" presName="rootComposite" presStyleCnt="0"/>
      <dgm:spPr/>
      <dgm:t>
        <a:bodyPr/>
        <a:lstStyle/>
        <a:p>
          <a:endParaRPr lang="en-US"/>
        </a:p>
      </dgm:t>
    </dgm:pt>
    <dgm:pt modelId="{CDC60A05-9F65-4D4E-9C94-267FA13D64B9}" type="pres">
      <dgm:prSet presAssocID="{118206CC-61CB-4865-B4FD-0AEE2D2F597E}" presName="rootText" presStyleLbl="node3" presStyleIdx="4" presStyleCnt="7" custScaleX="110349" custScaleY="182995">
        <dgm:presLayoutVars>
          <dgm:chPref val="3"/>
        </dgm:presLayoutVars>
      </dgm:prSet>
      <dgm:spPr/>
      <dgm:t>
        <a:bodyPr/>
        <a:lstStyle/>
        <a:p>
          <a:endParaRPr lang="en-US"/>
        </a:p>
      </dgm:t>
    </dgm:pt>
    <dgm:pt modelId="{8BE2D2FD-F41B-4C4D-A683-07AAD8CDBE30}" type="pres">
      <dgm:prSet presAssocID="{118206CC-61CB-4865-B4FD-0AEE2D2F597E}" presName="rootConnector" presStyleLbl="node3" presStyleIdx="4" presStyleCnt="7"/>
      <dgm:spPr/>
      <dgm:t>
        <a:bodyPr/>
        <a:lstStyle/>
        <a:p>
          <a:endParaRPr lang="en-US"/>
        </a:p>
      </dgm:t>
    </dgm:pt>
    <dgm:pt modelId="{BD771A16-3141-4240-B92B-A4BBBD6511CC}" type="pres">
      <dgm:prSet presAssocID="{118206CC-61CB-4865-B4FD-0AEE2D2F597E}" presName="hierChild4" presStyleCnt="0"/>
      <dgm:spPr/>
      <dgm:t>
        <a:bodyPr/>
        <a:lstStyle/>
        <a:p>
          <a:endParaRPr lang="en-US"/>
        </a:p>
      </dgm:t>
    </dgm:pt>
    <dgm:pt modelId="{7C1E1F65-2CA3-41FA-BAE7-734D6C188AFF}" type="pres">
      <dgm:prSet presAssocID="{A2D1B10E-95DB-4580-9182-E5DB3806C21E}" presName="Name37" presStyleLbl="parChTrans1D4" presStyleIdx="0" presStyleCnt="3"/>
      <dgm:spPr/>
      <dgm:t>
        <a:bodyPr/>
        <a:lstStyle/>
        <a:p>
          <a:endParaRPr lang="en-US"/>
        </a:p>
      </dgm:t>
    </dgm:pt>
    <dgm:pt modelId="{4CB6B969-F74A-4325-AB72-D58716898212}" type="pres">
      <dgm:prSet presAssocID="{4D73870E-F545-4EAD-A387-2881E17899DD}" presName="hierRoot2" presStyleCnt="0">
        <dgm:presLayoutVars>
          <dgm:hierBranch val="init"/>
        </dgm:presLayoutVars>
      </dgm:prSet>
      <dgm:spPr/>
      <dgm:t>
        <a:bodyPr/>
        <a:lstStyle/>
        <a:p>
          <a:endParaRPr lang="en-US"/>
        </a:p>
      </dgm:t>
    </dgm:pt>
    <dgm:pt modelId="{4155AC10-F948-43F1-93AA-E6DF62331327}" type="pres">
      <dgm:prSet presAssocID="{4D73870E-F545-4EAD-A387-2881E17899DD}" presName="rootComposite" presStyleCnt="0"/>
      <dgm:spPr/>
      <dgm:t>
        <a:bodyPr/>
        <a:lstStyle/>
        <a:p>
          <a:endParaRPr lang="en-US"/>
        </a:p>
      </dgm:t>
    </dgm:pt>
    <dgm:pt modelId="{C8081053-566D-47DD-9B5E-5C69EE1B394F}" type="pres">
      <dgm:prSet presAssocID="{4D73870E-F545-4EAD-A387-2881E17899DD}" presName="rootText" presStyleLbl="node4" presStyleIdx="0" presStyleCnt="3" custScaleX="214187" custScaleY="106940">
        <dgm:presLayoutVars>
          <dgm:chPref val="3"/>
        </dgm:presLayoutVars>
      </dgm:prSet>
      <dgm:spPr/>
      <dgm:t>
        <a:bodyPr/>
        <a:lstStyle/>
        <a:p>
          <a:endParaRPr lang="en-US"/>
        </a:p>
      </dgm:t>
    </dgm:pt>
    <dgm:pt modelId="{BDA55BD4-245D-4CEB-8C27-9B1AFB724A19}" type="pres">
      <dgm:prSet presAssocID="{4D73870E-F545-4EAD-A387-2881E17899DD}" presName="rootConnector" presStyleLbl="node4" presStyleIdx="0" presStyleCnt="3"/>
      <dgm:spPr/>
      <dgm:t>
        <a:bodyPr/>
        <a:lstStyle/>
        <a:p>
          <a:endParaRPr lang="en-US"/>
        </a:p>
      </dgm:t>
    </dgm:pt>
    <dgm:pt modelId="{1D554333-189D-425C-B938-9A22530D0A9C}" type="pres">
      <dgm:prSet presAssocID="{4D73870E-F545-4EAD-A387-2881E17899DD}" presName="hierChild4" presStyleCnt="0"/>
      <dgm:spPr/>
      <dgm:t>
        <a:bodyPr/>
        <a:lstStyle/>
        <a:p>
          <a:endParaRPr lang="en-US"/>
        </a:p>
      </dgm:t>
    </dgm:pt>
    <dgm:pt modelId="{D4E2DE24-6D4D-423F-9296-DFA2560EA7AE}" type="pres">
      <dgm:prSet presAssocID="{4D73870E-F545-4EAD-A387-2881E17899DD}" presName="hierChild5" presStyleCnt="0"/>
      <dgm:spPr/>
      <dgm:t>
        <a:bodyPr/>
        <a:lstStyle/>
        <a:p>
          <a:endParaRPr lang="en-US"/>
        </a:p>
      </dgm:t>
    </dgm:pt>
    <dgm:pt modelId="{E7F13AAA-06A0-4641-887C-C4532121C010}" type="pres">
      <dgm:prSet presAssocID="{5E048D03-1273-4B5D-B94C-CC478C26362C}" presName="Name37" presStyleLbl="parChTrans1D4" presStyleIdx="1" presStyleCnt="3"/>
      <dgm:spPr/>
      <dgm:t>
        <a:bodyPr/>
        <a:lstStyle/>
        <a:p>
          <a:endParaRPr lang="en-US"/>
        </a:p>
      </dgm:t>
    </dgm:pt>
    <dgm:pt modelId="{217C0BFC-8D2C-424B-B82C-7FE6FCC75201}" type="pres">
      <dgm:prSet presAssocID="{A3FAC62A-58FA-4192-B267-FB4262C721A3}" presName="hierRoot2" presStyleCnt="0">
        <dgm:presLayoutVars>
          <dgm:hierBranch val="init"/>
        </dgm:presLayoutVars>
      </dgm:prSet>
      <dgm:spPr/>
    </dgm:pt>
    <dgm:pt modelId="{A55B81BC-CDE0-4A81-8AD0-81B55E9E33BF}" type="pres">
      <dgm:prSet presAssocID="{A3FAC62A-58FA-4192-B267-FB4262C721A3}" presName="rootComposite" presStyleCnt="0"/>
      <dgm:spPr/>
    </dgm:pt>
    <dgm:pt modelId="{71F3D207-16D8-4ADD-B0BD-CF681F79255C}" type="pres">
      <dgm:prSet presAssocID="{A3FAC62A-58FA-4192-B267-FB4262C721A3}" presName="rootText" presStyleLbl="node4" presStyleIdx="1" presStyleCnt="3" custScaleX="132074" custLinFactX="10997" custLinFactNeighborX="100000" custLinFactNeighborY="-31056">
        <dgm:presLayoutVars>
          <dgm:chPref val="3"/>
        </dgm:presLayoutVars>
      </dgm:prSet>
      <dgm:spPr/>
      <dgm:t>
        <a:bodyPr/>
        <a:lstStyle/>
        <a:p>
          <a:endParaRPr lang="en-US"/>
        </a:p>
      </dgm:t>
    </dgm:pt>
    <dgm:pt modelId="{9E2539F3-ACF8-4616-B114-E191D889FCE4}" type="pres">
      <dgm:prSet presAssocID="{A3FAC62A-58FA-4192-B267-FB4262C721A3}" presName="rootConnector" presStyleLbl="node4" presStyleIdx="1" presStyleCnt="3"/>
      <dgm:spPr/>
      <dgm:t>
        <a:bodyPr/>
        <a:lstStyle/>
        <a:p>
          <a:endParaRPr lang="en-US"/>
        </a:p>
      </dgm:t>
    </dgm:pt>
    <dgm:pt modelId="{1E738E2F-A114-43F1-AE0B-7714F7F79A12}" type="pres">
      <dgm:prSet presAssocID="{A3FAC62A-58FA-4192-B267-FB4262C721A3}" presName="hierChild4" presStyleCnt="0"/>
      <dgm:spPr/>
    </dgm:pt>
    <dgm:pt modelId="{46B98F65-4DFA-4598-9C02-2CAE7471A297}" type="pres">
      <dgm:prSet presAssocID="{A3FAC62A-58FA-4192-B267-FB4262C721A3}" presName="hierChild5" presStyleCnt="0"/>
      <dgm:spPr/>
    </dgm:pt>
    <dgm:pt modelId="{69392251-AAD4-409B-BCD1-B899BD4A0C5C}" type="pres">
      <dgm:prSet presAssocID="{B161FA59-A94B-42BE-9E51-752711311EDD}" presName="Name37" presStyleLbl="parChTrans1D4" presStyleIdx="2" presStyleCnt="3"/>
      <dgm:spPr/>
      <dgm:t>
        <a:bodyPr/>
        <a:lstStyle/>
        <a:p>
          <a:endParaRPr lang="en-US"/>
        </a:p>
      </dgm:t>
    </dgm:pt>
    <dgm:pt modelId="{5B2AD568-CD3E-4497-B77A-639EB12B6F88}" type="pres">
      <dgm:prSet presAssocID="{F9839581-7389-4D9A-9357-B47B96087F78}" presName="hierRoot2" presStyleCnt="0">
        <dgm:presLayoutVars>
          <dgm:hierBranch val="init"/>
        </dgm:presLayoutVars>
      </dgm:prSet>
      <dgm:spPr/>
      <dgm:t>
        <a:bodyPr/>
        <a:lstStyle/>
        <a:p>
          <a:endParaRPr lang="en-US"/>
        </a:p>
      </dgm:t>
    </dgm:pt>
    <dgm:pt modelId="{2EA0A5DB-E2F7-4AC6-BC3E-DDD1B5D45EB6}" type="pres">
      <dgm:prSet presAssocID="{F9839581-7389-4D9A-9357-B47B96087F78}" presName="rootComposite" presStyleCnt="0"/>
      <dgm:spPr/>
      <dgm:t>
        <a:bodyPr/>
        <a:lstStyle/>
        <a:p>
          <a:endParaRPr lang="en-US"/>
        </a:p>
      </dgm:t>
    </dgm:pt>
    <dgm:pt modelId="{0E6485F0-69E6-45AB-A12B-9E7AB5B2525B}" type="pres">
      <dgm:prSet presAssocID="{F9839581-7389-4D9A-9357-B47B96087F78}" presName="rootText" presStyleLbl="node4" presStyleIdx="2" presStyleCnt="3" custScaleX="130272" custScaleY="120579" custLinFactX="100000" custLinFactY="-3047" custLinFactNeighborX="173454" custLinFactNeighborY="-100000">
        <dgm:presLayoutVars>
          <dgm:chPref val="3"/>
        </dgm:presLayoutVars>
      </dgm:prSet>
      <dgm:spPr/>
      <dgm:t>
        <a:bodyPr/>
        <a:lstStyle/>
        <a:p>
          <a:endParaRPr lang="en-US"/>
        </a:p>
      </dgm:t>
    </dgm:pt>
    <dgm:pt modelId="{BE892BF7-2C06-4088-B019-A633DC47E745}" type="pres">
      <dgm:prSet presAssocID="{F9839581-7389-4D9A-9357-B47B96087F78}" presName="rootConnector" presStyleLbl="node4" presStyleIdx="2" presStyleCnt="3"/>
      <dgm:spPr/>
      <dgm:t>
        <a:bodyPr/>
        <a:lstStyle/>
        <a:p>
          <a:endParaRPr lang="en-US"/>
        </a:p>
      </dgm:t>
    </dgm:pt>
    <dgm:pt modelId="{9DE58F26-B20C-45CA-A20A-35AE0DFB6EF2}" type="pres">
      <dgm:prSet presAssocID="{F9839581-7389-4D9A-9357-B47B96087F78}" presName="hierChild4" presStyleCnt="0"/>
      <dgm:spPr/>
      <dgm:t>
        <a:bodyPr/>
        <a:lstStyle/>
        <a:p>
          <a:endParaRPr lang="en-US"/>
        </a:p>
      </dgm:t>
    </dgm:pt>
    <dgm:pt modelId="{D7F568DE-9A0C-4959-8B30-452A2E9E1378}" type="pres">
      <dgm:prSet presAssocID="{F9839581-7389-4D9A-9357-B47B96087F78}" presName="hierChild5" presStyleCnt="0"/>
      <dgm:spPr/>
      <dgm:t>
        <a:bodyPr/>
        <a:lstStyle/>
        <a:p>
          <a:endParaRPr lang="en-US"/>
        </a:p>
      </dgm:t>
    </dgm:pt>
    <dgm:pt modelId="{A33EACEC-04B7-459E-9EB0-C44F19608B01}" type="pres">
      <dgm:prSet presAssocID="{118206CC-61CB-4865-B4FD-0AEE2D2F597E}" presName="hierChild5" presStyleCnt="0"/>
      <dgm:spPr/>
      <dgm:t>
        <a:bodyPr/>
        <a:lstStyle/>
        <a:p>
          <a:endParaRPr lang="en-US"/>
        </a:p>
      </dgm:t>
    </dgm:pt>
    <dgm:pt modelId="{FCC8E76F-06D0-4E7F-BF38-310BADCBF125}" type="pres">
      <dgm:prSet presAssocID="{432D7277-B1A4-4189-B1D2-F8DA5535833C}" presName="Name37" presStyleLbl="parChTrans1D3" presStyleIdx="5" presStyleCnt="7"/>
      <dgm:spPr/>
      <dgm:t>
        <a:bodyPr/>
        <a:lstStyle/>
        <a:p>
          <a:endParaRPr lang="en-US"/>
        </a:p>
      </dgm:t>
    </dgm:pt>
    <dgm:pt modelId="{59099809-2B89-4CAA-B45C-C730D0784EC9}" type="pres">
      <dgm:prSet presAssocID="{E129DD83-D338-4DE3-92F6-F8A3CC0F3A95}" presName="hierRoot2" presStyleCnt="0">
        <dgm:presLayoutVars>
          <dgm:hierBranch val="init"/>
        </dgm:presLayoutVars>
      </dgm:prSet>
      <dgm:spPr/>
      <dgm:t>
        <a:bodyPr/>
        <a:lstStyle/>
        <a:p>
          <a:endParaRPr lang="en-US"/>
        </a:p>
      </dgm:t>
    </dgm:pt>
    <dgm:pt modelId="{643A25EB-C788-4847-9A0F-8311AF573CFE}" type="pres">
      <dgm:prSet presAssocID="{E129DD83-D338-4DE3-92F6-F8A3CC0F3A95}" presName="rootComposite" presStyleCnt="0"/>
      <dgm:spPr/>
      <dgm:t>
        <a:bodyPr/>
        <a:lstStyle/>
        <a:p>
          <a:endParaRPr lang="en-US"/>
        </a:p>
      </dgm:t>
    </dgm:pt>
    <dgm:pt modelId="{C301FD5B-BCE9-47B4-A493-5C71D6C72BDA}" type="pres">
      <dgm:prSet presAssocID="{E129DD83-D338-4DE3-92F6-F8A3CC0F3A95}" presName="rootText" presStyleLbl="node3" presStyleIdx="5" presStyleCnt="7" custScaleX="112664" custScaleY="163804" custLinFactNeighborX="-5332">
        <dgm:presLayoutVars>
          <dgm:chPref val="3"/>
        </dgm:presLayoutVars>
      </dgm:prSet>
      <dgm:spPr/>
      <dgm:t>
        <a:bodyPr/>
        <a:lstStyle/>
        <a:p>
          <a:endParaRPr lang="en-US"/>
        </a:p>
      </dgm:t>
    </dgm:pt>
    <dgm:pt modelId="{59E98E65-F76C-4DA4-B4C0-ED8E6EB18957}" type="pres">
      <dgm:prSet presAssocID="{E129DD83-D338-4DE3-92F6-F8A3CC0F3A95}" presName="rootConnector" presStyleLbl="node3" presStyleIdx="5" presStyleCnt="7"/>
      <dgm:spPr/>
      <dgm:t>
        <a:bodyPr/>
        <a:lstStyle/>
        <a:p>
          <a:endParaRPr lang="en-US"/>
        </a:p>
      </dgm:t>
    </dgm:pt>
    <dgm:pt modelId="{2277D65A-18A7-4DDB-9BB3-D37A893E3401}" type="pres">
      <dgm:prSet presAssocID="{E129DD83-D338-4DE3-92F6-F8A3CC0F3A95}" presName="hierChild4" presStyleCnt="0"/>
      <dgm:spPr/>
      <dgm:t>
        <a:bodyPr/>
        <a:lstStyle/>
        <a:p>
          <a:endParaRPr lang="en-US"/>
        </a:p>
      </dgm:t>
    </dgm:pt>
    <dgm:pt modelId="{52A2D9F2-2239-48CA-A01C-FAC5292C00C0}" type="pres">
      <dgm:prSet presAssocID="{E129DD83-D338-4DE3-92F6-F8A3CC0F3A95}" presName="hierChild5" presStyleCnt="0"/>
      <dgm:spPr/>
      <dgm:t>
        <a:bodyPr/>
        <a:lstStyle/>
        <a:p>
          <a:endParaRPr lang="en-US"/>
        </a:p>
      </dgm:t>
    </dgm:pt>
    <dgm:pt modelId="{D3DBC102-F57B-4159-A67A-783DDAEE75B4}" type="pres">
      <dgm:prSet presAssocID="{13F04FD3-1B9F-4B2C-A84D-66897C1E5BCB}" presName="Name37" presStyleLbl="parChTrans1D3" presStyleIdx="6" presStyleCnt="7"/>
      <dgm:spPr/>
      <dgm:t>
        <a:bodyPr/>
        <a:lstStyle/>
        <a:p>
          <a:endParaRPr lang="en-US"/>
        </a:p>
      </dgm:t>
    </dgm:pt>
    <dgm:pt modelId="{02BE6B0B-143D-415F-B518-9D738430CADC}" type="pres">
      <dgm:prSet presAssocID="{B7AA8AF0-DC6A-43D8-A948-ECDA458AA4C2}" presName="hierRoot2" presStyleCnt="0">
        <dgm:presLayoutVars>
          <dgm:hierBranch val="init"/>
        </dgm:presLayoutVars>
      </dgm:prSet>
      <dgm:spPr/>
      <dgm:t>
        <a:bodyPr/>
        <a:lstStyle/>
        <a:p>
          <a:endParaRPr lang="en-US"/>
        </a:p>
      </dgm:t>
    </dgm:pt>
    <dgm:pt modelId="{1B393030-461D-4D07-AEC1-2B228A8FF1E0}" type="pres">
      <dgm:prSet presAssocID="{B7AA8AF0-DC6A-43D8-A948-ECDA458AA4C2}" presName="rootComposite" presStyleCnt="0"/>
      <dgm:spPr/>
      <dgm:t>
        <a:bodyPr/>
        <a:lstStyle/>
        <a:p>
          <a:endParaRPr lang="en-US"/>
        </a:p>
      </dgm:t>
    </dgm:pt>
    <dgm:pt modelId="{0EC1DFDA-6D1F-4AB6-899D-471FDEDFB9CE}" type="pres">
      <dgm:prSet presAssocID="{B7AA8AF0-DC6A-43D8-A948-ECDA458AA4C2}" presName="rootText" presStyleLbl="node3" presStyleIdx="6" presStyleCnt="7" custScaleY="176983">
        <dgm:presLayoutVars>
          <dgm:chPref val="3"/>
        </dgm:presLayoutVars>
      </dgm:prSet>
      <dgm:spPr/>
      <dgm:t>
        <a:bodyPr/>
        <a:lstStyle/>
        <a:p>
          <a:endParaRPr lang="en-US"/>
        </a:p>
      </dgm:t>
    </dgm:pt>
    <dgm:pt modelId="{83D06781-6E58-4147-AE0C-05E73F449B0D}" type="pres">
      <dgm:prSet presAssocID="{B7AA8AF0-DC6A-43D8-A948-ECDA458AA4C2}" presName="rootConnector" presStyleLbl="node3" presStyleIdx="6" presStyleCnt="7"/>
      <dgm:spPr/>
      <dgm:t>
        <a:bodyPr/>
        <a:lstStyle/>
        <a:p>
          <a:endParaRPr lang="en-US"/>
        </a:p>
      </dgm:t>
    </dgm:pt>
    <dgm:pt modelId="{66F8ED30-5AF7-414A-8A82-DAE88CA210F8}" type="pres">
      <dgm:prSet presAssocID="{B7AA8AF0-DC6A-43D8-A948-ECDA458AA4C2}" presName="hierChild4" presStyleCnt="0"/>
      <dgm:spPr/>
      <dgm:t>
        <a:bodyPr/>
        <a:lstStyle/>
        <a:p>
          <a:endParaRPr lang="en-US"/>
        </a:p>
      </dgm:t>
    </dgm:pt>
    <dgm:pt modelId="{2A0618EF-C0BE-4F64-9462-E8411B52A1F5}" type="pres">
      <dgm:prSet presAssocID="{B7AA8AF0-DC6A-43D8-A948-ECDA458AA4C2}" presName="hierChild5" presStyleCnt="0"/>
      <dgm:spPr/>
      <dgm:t>
        <a:bodyPr/>
        <a:lstStyle/>
        <a:p>
          <a:endParaRPr lang="en-US"/>
        </a:p>
      </dgm:t>
    </dgm:pt>
    <dgm:pt modelId="{5B8B957A-2E0F-4EED-BFF9-68C9EEA6989E}" type="pres">
      <dgm:prSet presAssocID="{882F35F9-DA7F-49B4-BE62-E50600857B26}" presName="hierChild5" presStyleCnt="0"/>
      <dgm:spPr/>
      <dgm:t>
        <a:bodyPr/>
        <a:lstStyle/>
        <a:p>
          <a:endParaRPr lang="en-US"/>
        </a:p>
      </dgm:t>
    </dgm:pt>
    <dgm:pt modelId="{D72DC039-0014-4F01-9EEC-23D3B6D3D85E}" type="pres">
      <dgm:prSet presAssocID="{218BA6DC-2F28-43F3-9B6E-64AC9DDADED1}" presName="hierChild3" presStyleCnt="0"/>
      <dgm:spPr/>
      <dgm:t>
        <a:bodyPr/>
        <a:lstStyle/>
        <a:p>
          <a:endParaRPr lang="en-US"/>
        </a:p>
      </dgm:t>
    </dgm:pt>
  </dgm:ptLst>
  <dgm:cxnLst>
    <dgm:cxn modelId="{4611470F-71C9-4FD5-B061-8FD020B1A58D}" type="presOf" srcId="{C6914119-E005-4F52-81F1-05519E93C1D6}" destId="{6D742A4A-8DA4-4AF2-AB75-DF7420842CC8}" srcOrd="0" destOrd="0" presId="urn:microsoft.com/office/officeart/2005/8/layout/orgChart1"/>
    <dgm:cxn modelId="{5EAA7C0B-346B-4C1C-AB78-2397C3E44E36}" srcId="{218BA6DC-2F28-43F3-9B6E-64AC9DDADED1}" destId="{E576E5AB-27E4-477F-92F0-FD02E68282D1}" srcOrd="1" destOrd="0" parTransId="{DB938476-0037-4FBD-A332-92F1944F0C5A}" sibTransId="{4AF77CED-C2CC-4D75-9F54-EAB16F5C6A3A}"/>
    <dgm:cxn modelId="{7B021A32-1248-4C41-ACD0-43DA4B123731}" type="presOf" srcId="{8D0C7CA0-3ED2-4C8C-BF37-05AF352AA5D6}" destId="{131C4448-436B-41C6-8677-5001215EA979}" srcOrd="1" destOrd="0" presId="urn:microsoft.com/office/officeart/2005/8/layout/orgChart1"/>
    <dgm:cxn modelId="{F3F55DFC-F416-4221-883F-2C481A202C81}" type="presOf" srcId="{6B0A42AF-AF0E-4E24-A878-8E1D37DD3D17}" destId="{F2440971-D922-4D77-A5C4-DEF5A3726C1B}" srcOrd="0" destOrd="0" presId="urn:microsoft.com/office/officeart/2005/8/layout/orgChart1"/>
    <dgm:cxn modelId="{18531FB1-F468-4C49-B666-263061B34C80}" type="presOf" srcId="{B7AA8AF0-DC6A-43D8-A948-ECDA458AA4C2}" destId="{0EC1DFDA-6D1F-4AB6-899D-471FDEDFB9CE}" srcOrd="0" destOrd="0" presId="urn:microsoft.com/office/officeart/2005/8/layout/orgChart1"/>
    <dgm:cxn modelId="{14DEA46F-0FDD-4550-AAC6-EDF995E84483}" type="presOf" srcId="{5E048D03-1273-4B5D-B94C-CC478C26362C}" destId="{E7F13AAA-06A0-4641-887C-C4532121C010}" srcOrd="0" destOrd="0" presId="urn:microsoft.com/office/officeart/2005/8/layout/orgChart1"/>
    <dgm:cxn modelId="{ADE0B139-6D8D-49A2-B7DD-A4E5B1166827}" type="presOf" srcId="{E129DD83-D338-4DE3-92F6-F8A3CC0F3A95}" destId="{C301FD5B-BCE9-47B4-A493-5C71D6C72BDA}" srcOrd="0" destOrd="0" presId="urn:microsoft.com/office/officeart/2005/8/layout/orgChart1"/>
    <dgm:cxn modelId="{C2A247F5-9904-4D8A-8A9A-F38E3F8A05B7}" srcId="{118206CC-61CB-4865-B4FD-0AEE2D2F597E}" destId="{A3FAC62A-58FA-4192-B267-FB4262C721A3}" srcOrd="1" destOrd="0" parTransId="{5E048D03-1273-4B5D-B94C-CC478C26362C}" sibTransId="{B1AE95A2-29FE-440F-A84F-F38392A72DA5}"/>
    <dgm:cxn modelId="{A625709D-E012-430A-9F16-42E440CA7CAB}" type="presOf" srcId="{A3FAC62A-58FA-4192-B267-FB4262C721A3}" destId="{71F3D207-16D8-4ADD-B0BD-CF681F79255C}" srcOrd="0" destOrd="0" presId="urn:microsoft.com/office/officeart/2005/8/layout/orgChart1"/>
    <dgm:cxn modelId="{351A1455-6B6B-4EAD-A66B-CBC72370BC5F}" type="presOf" srcId="{E576E5AB-27E4-477F-92F0-FD02E68282D1}" destId="{EBA91C89-3EBD-4FE0-B0AF-50F3EA4519A3}" srcOrd="1" destOrd="0" presId="urn:microsoft.com/office/officeart/2005/8/layout/orgChart1"/>
    <dgm:cxn modelId="{9B12A2AA-92DA-4940-A286-89F915022D19}" type="presOf" srcId="{2F78ED75-3B55-40C0-843E-6E4C48D6E266}" destId="{D0B0C598-468F-43B5-9B40-605E5EAFF769}" srcOrd="1" destOrd="0" presId="urn:microsoft.com/office/officeart/2005/8/layout/orgChart1"/>
    <dgm:cxn modelId="{AB297B8A-A01F-4012-B02D-36736AD2BF3A}" type="presOf" srcId="{95C95E47-69B7-4FD9-BBF3-6183743A3463}" destId="{E04D64AE-2A15-434E-838C-B3C8D8DB6597}" srcOrd="0" destOrd="0" presId="urn:microsoft.com/office/officeart/2005/8/layout/orgChart1"/>
    <dgm:cxn modelId="{0B4B4060-D1F9-4496-A8C5-BA66E32C152B}" srcId="{DA16EE8D-6F91-4B09-B657-FCA661D09037}" destId="{218BA6DC-2F28-43F3-9B6E-64AC9DDADED1}" srcOrd="0" destOrd="0" parTransId="{AFAB8645-F348-49E5-802F-3AEBD6D2D26F}" sibTransId="{867491C4-C8AC-43FC-9093-7F80F3428A75}"/>
    <dgm:cxn modelId="{5870C76F-E425-4BDA-AFF6-D7E906F4A5A0}" type="presOf" srcId="{8D0C7CA0-3ED2-4C8C-BF37-05AF352AA5D6}" destId="{BD225238-E59A-4EB8-A721-8CB5E8CA3703}" srcOrd="0" destOrd="0" presId="urn:microsoft.com/office/officeart/2005/8/layout/orgChart1"/>
    <dgm:cxn modelId="{7C9887A2-C666-4EE4-B4E8-32FAF2D4C8C3}" type="presOf" srcId="{057E4251-4D97-4929-B174-168370926BE4}" destId="{B546E2DE-EE9F-45FF-AC62-91114C4427D4}" srcOrd="0" destOrd="0" presId="urn:microsoft.com/office/officeart/2005/8/layout/orgChart1"/>
    <dgm:cxn modelId="{B38C0A87-CC35-4F7E-87C2-36A785BEDA68}" type="presOf" srcId="{118206CC-61CB-4865-B4FD-0AEE2D2F597E}" destId="{CDC60A05-9F65-4D4E-9C94-267FA13D64B9}" srcOrd="0" destOrd="0" presId="urn:microsoft.com/office/officeart/2005/8/layout/orgChart1"/>
    <dgm:cxn modelId="{9AC21C01-287E-4E84-94B0-98F0C9DD7103}" type="presOf" srcId="{A2D1B10E-95DB-4580-9182-E5DB3806C21E}" destId="{7C1E1F65-2CA3-41FA-BAE7-734D6C188AFF}" srcOrd="0" destOrd="0" presId="urn:microsoft.com/office/officeart/2005/8/layout/orgChart1"/>
    <dgm:cxn modelId="{0BD6FADD-ACA3-4383-A6DD-6D8B15353040}" type="presOf" srcId="{C6914119-E005-4F52-81F1-05519E93C1D6}" destId="{82917730-0B4A-4CA7-8338-A071129C1161}" srcOrd="1" destOrd="0" presId="urn:microsoft.com/office/officeart/2005/8/layout/orgChart1"/>
    <dgm:cxn modelId="{62884DD7-2AE5-434E-B29A-33B1F6F1D1BF}" type="presOf" srcId="{46D4B141-F5E3-4B2F-8672-743DED86E4A2}" destId="{43CE86FD-463A-415C-A722-747D15F58876}" srcOrd="0" destOrd="0" presId="urn:microsoft.com/office/officeart/2005/8/layout/orgChart1"/>
    <dgm:cxn modelId="{29B25938-9E14-40CC-8844-F44C54E1F54B}" type="presOf" srcId="{218BA6DC-2F28-43F3-9B6E-64AC9DDADED1}" destId="{0DCBAA0A-0420-4773-8691-0A952BAB3013}" srcOrd="0" destOrd="0" presId="urn:microsoft.com/office/officeart/2005/8/layout/orgChart1"/>
    <dgm:cxn modelId="{1E486F1F-36F2-42EC-AED9-176A26108760}" type="presOf" srcId="{882F35F9-DA7F-49B4-BE62-E50600857B26}" destId="{7C7A4F18-4115-49CB-BF40-972FF71C196E}" srcOrd="1" destOrd="0" presId="urn:microsoft.com/office/officeart/2005/8/layout/orgChart1"/>
    <dgm:cxn modelId="{794EF3EF-B26B-40ED-961F-C69068D15FE1}" srcId="{E576E5AB-27E4-477F-92F0-FD02E68282D1}" destId="{4252C28A-53D9-4F36-A67C-D5E4E1836BA0}" srcOrd="0" destOrd="0" parTransId="{95C95E47-69B7-4FD9-BBF3-6183743A3463}" sibTransId="{01A4BE98-7042-456D-94C1-AE768DADF714}"/>
    <dgm:cxn modelId="{0CBD63D5-31A3-46F8-B700-1AEE212FBC0D}" type="presOf" srcId="{F9839581-7389-4D9A-9357-B47B96087F78}" destId="{0E6485F0-69E6-45AB-A12B-9E7AB5B2525B}" srcOrd="0" destOrd="0" presId="urn:microsoft.com/office/officeart/2005/8/layout/orgChart1"/>
    <dgm:cxn modelId="{5DE66AA5-5138-4854-B6AC-4E45F4AAD19B}" type="presOf" srcId="{DA16EE8D-6F91-4B09-B657-FCA661D09037}" destId="{2BD2C393-D049-4C4D-B23A-AD573A7805F3}" srcOrd="0" destOrd="0" presId="urn:microsoft.com/office/officeart/2005/8/layout/orgChart1"/>
    <dgm:cxn modelId="{84155EE3-CB3A-454F-812A-AEB325C03D39}" srcId="{882F35F9-DA7F-49B4-BE62-E50600857B26}" destId="{118206CC-61CB-4865-B4FD-0AEE2D2F597E}" srcOrd="0" destOrd="0" parTransId="{46D4B141-F5E3-4B2F-8672-743DED86E4A2}" sibTransId="{27EB48F0-A6B7-4900-850B-A5946770701B}"/>
    <dgm:cxn modelId="{F93D1F90-7DCC-43CF-9E7B-B09DED516FC9}" type="presOf" srcId="{49E472F0-9935-4BD8-BC8D-390DCAC42B44}" destId="{EAED5E5D-4DAB-4980-A56E-3F8B3CDA1BA0}" srcOrd="0" destOrd="0" presId="urn:microsoft.com/office/officeart/2005/8/layout/orgChart1"/>
    <dgm:cxn modelId="{C2305207-72AF-466D-B853-90698C2EC4C9}" type="presOf" srcId="{4252C28A-53D9-4F36-A67C-D5E4E1836BA0}" destId="{76898042-8918-4D24-A694-ED8FC92FD2E7}" srcOrd="1" destOrd="0" presId="urn:microsoft.com/office/officeart/2005/8/layout/orgChart1"/>
    <dgm:cxn modelId="{DA33C74A-C7CD-4C49-88B9-1A9D106F9AD4}" type="presOf" srcId="{DB938476-0037-4FBD-A332-92F1944F0C5A}" destId="{98D6C595-45C4-4F45-820B-1681C1C8B7F0}" srcOrd="0" destOrd="0" presId="urn:microsoft.com/office/officeart/2005/8/layout/orgChart1"/>
    <dgm:cxn modelId="{0EDA87B5-0D54-4E4C-9AB1-0CE37ADCCEB5}" type="presOf" srcId="{118206CC-61CB-4865-B4FD-0AEE2D2F597E}" destId="{8BE2D2FD-F41B-4C4D-A683-07AAD8CDBE30}" srcOrd="1" destOrd="0" presId="urn:microsoft.com/office/officeart/2005/8/layout/orgChart1"/>
    <dgm:cxn modelId="{C0EF44E6-41E0-4A80-A86E-2138B7C4BA10}" type="presOf" srcId="{218BA6DC-2F28-43F3-9B6E-64AC9DDADED1}" destId="{702EE9DE-7778-4E70-9B0F-0A66489C1A77}" srcOrd="1" destOrd="0" presId="urn:microsoft.com/office/officeart/2005/8/layout/orgChart1"/>
    <dgm:cxn modelId="{1E730E6E-EB4F-4DF1-BBDA-D340EA9B879C}" type="presOf" srcId="{E129DD83-D338-4DE3-92F6-F8A3CC0F3A95}" destId="{59E98E65-F76C-4DA4-B4C0-ED8E6EB18957}" srcOrd="1" destOrd="0" presId="urn:microsoft.com/office/officeart/2005/8/layout/orgChart1"/>
    <dgm:cxn modelId="{2834E856-5D86-4ED2-9E45-F872645465C2}" type="presOf" srcId="{4D73870E-F545-4EAD-A387-2881E17899DD}" destId="{C8081053-566D-47DD-9B5E-5C69EE1B394F}" srcOrd="0" destOrd="0" presId="urn:microsoft.com/office/officeart/2005/8/layout/orgChart1"/>
    <dgm:cxn modelId="{1EC89BDB-CD5C-436D-914C-AC4D62674AC4}" srcId="{C6914119-E005-4F52-81F1-05519E93C1D6}" destId="{C1342860-3D31-40C7-9F46-E72BF5DAF00A}" srcOrd="0" destOrd="0" parTransId="{057E4251-4D97-4929-B174-168370926BE4}" sibTransId="{39A3CE2C-6D1F-44A6-852B-B03875CC9DA7}"/>
    <dgm:cxn modelId="{E7258C79-F990-4B8D-9342-D79B22E404EE}" type="presOf" srcId="{3995EC2E-569F-4C17-892E-49AB5E2A5C2D}" destId="{015743BA-5D53-4503-A85F-27C7B9F539A6}" srcOrd="0" destOrd="0" presId="urn:microsoft.com/office/officeart/2005/8/layout/orgChart1"/>
    <dgm:cxn modelId="{8A2917F7-76EC-435E-9F58-BBC45D2C763F}" type="presOf" srcId="{882F35F9-DA7F-49B4-BE62-E50600857B26}" destId="{571A768F-35E3-455F-8EFF-11454837534E}" srcOrd="0" destOrd="0" presId="urn:microsoft.com/office/officeart/2005/8/layout/orgChart1"/>
    <dgm:cxn modelId="{B28C1302-9FDD-4A82-B1A0-B7D3B793CD3C}" type="presOf" srcId="{C1342860-3D31-40C7-9F46-E72BF5DAF00A}" destId="{DE2EB3DF-9929-4BDC-B6DD-978D6A5655A1}" srcOrd="1" destOrd="0" presId="urn:microsoft.com/office/officeart/2005/8/layout/orgChart1"/>
    <dgm:cxn modelId="{09F9E3DB-FEA6-40DC-85EA-21DAE0A6F3F1}" srcId="{882F35F9-DA7F-49B4-BE62-E50600857B26}" destId="{B7AA8AF0-DC6A-43D8-A948-ECDA458AA4C2}" srcOrd="2" destOrd="0" parTransId="{13F04FD3-1B9F-4B2C-A84D-66897C1E5BCB}" sibTransId="{D1BF06C7-09B7-49CD-BDB6-49DD5C8E7347}"/>
    <dgm:cxn modelId="{D7C3EC0D-B466-4963-9120-271C3E4F23EE}" srcId="{218BA6DC-2F28-43F3-9B6E-64AC9DDADED1}" destId="{C6914119-E005-4F52-81F1-05519E93C1D6}" srcOrd="0" destOrd="0" parTransId="{92A24867-392B-46EE-A116-1AA1015C18C7}" sibTransId="{2DC5DAFA-71FA-4E5A-9E64-0246FE6545F0}"/>
    <dgm:cxn modelId="{288FCFA3-18C6-4514-A101-A174E9606EB1}" type="presOf" srcId="{2F78ED75-3B55-40C0-843E-6E4C48D6E266}" destId="{CEB44804-F8C9-4A22-AAA1-54051A1AE783}" srcOrd="0" destOrd="0" presId="urn:microsoft.com/office/officeart/2005/8/layout/orgChart1"/>
    <dgm:cxn modelId="{6E8FAFF6-F5DE-4B9A-B05D-362606D36BA3}" type="presOf" srcId="{C1342860-3D31-40C7-9F46-E72BF5DAF00A}" destId="{85736AAC-61DB-466F-8FB9-BA88B5F24D77}" srcOrd="0" destOrd="0" presId="urn:microsoft.com/office/officeart/2005/8/layout/orgChart1"/>
    <dgm:cxn modelId="{9E1F6792-522F-4C83-8617-0E87108D1ED7}" type="presOf" srcId="{B161FA59-A94B-42BE-9E51-752711311EDD}" destId="{69392251-AAD4-409B-BCD1-B899BD4A0C5C}" srcOrd="0" destOrd="0" presId="urn:microsoft.com/office/officeart/2005/8/layout/orgChart1"/>
    <dgm:cxn modelId="{2ED91C49-8F21-46FA-BE50-A1541C4BBFDB}" type="presOf" srcId="{E576E5AB-27E4-477F-92F0-FD02E68282D1}" destId="{D7B5FD5C-223C-4432-B733-8D53137D15F8}" srcOrd="0" destOrd="0" presId="urn:microsoft.com/office/officeart/2005/8/layout/orgChart1"/>
    <dgm:cxn modelId="{BE3F438D-E464-4305-B466-FDD9D645596D}" type="presOf" srcId="{A3FAC62A-58FA-4192-B267-FB4262C721A3}" destId="{9E2539F3-ACF8-4616-B114-E191D889FCE4}" srcOrd="1" destOrd="0" presId="urn:microsoft.com/office/officeart/2005/8/layout/orgChart1"/>
    <dgm:cxn modelId="{1043BBBE-CD47-4D2D-8877-B897B997EE8B}" srcId="{882F35F9-DA7F-49B4-BE62-E50600857B26}" destId="{E129DD83-D338-4DE3-92F6-F8A3CC0F3A95}" srcOrd="1" destOrd="0" parTransId="{432D7277-B1A4-4189-B1D2-F8DA5535833C}" sibTransId="{87CC55B7-8944-431F-B552-04E5F3586C69}"/>
    <dgm:cxn modelId="{59CA95D7-BA83-4253-8946-E869836CBA05}" type="presOf" srcId="{4252C28A-53D9-4F36-A67C-D5E4E1836BA0}" destId="{DCDD8BB9-D1D1-4BB8-8E15-AE26172E42E6}" srcOrd="0" destOrd="0" presId="urn:microsoft.com/office/officeart/2005/8/layout/orgChart1"/>
    <dgm:cxn modelId="{8B7C793B-140A-48AF-8EEC-F02477F9016C}" srcId="{118206CC-61CB-4865-B4FD-0AEE2D2F597E}" destId="{F9839581-7389-4D9A-9357-B47B96087F78}" srcOrd="2" destOrd="0" parTransId="{B161FA59-A94B-42BE-9E51-752711311EDD}" sibTransId="{B9C47A90-2E95-46D8-8F33-07CE0CF50C98}"/>
    <dgm:cxn modelId="{D7B67E7B-66C9-4D38-8F42-8AEAA014352B}" srcId="{118206CC-61CB-4865-B4FD-0AEE2D2F597E}" destId="{4D73870E-F545-4EAD-A387-2881E17899DD}" srcOrd="0" destOrd="0" parTransId="{A2D1B10E-95DB-4580-9182-E5DB3806C21E}" sibTransId="{75268442-684C-4CB9-BC69-0790F6412C70}"/>
    <dgm:cxn modelId="{381877AA-7B64-4862-9856-80F42A0903DD}" type="presOf" srcId="{F9839581-7389-4D9A-9357-B47B96087F78}" destId="{BE892BF7-2C06-4088-B019-A633DC47E745}" srcOrd="1" destOrd="0" presId="urn:microsoft.com/office/officeart/2005/8/layout/orgChart1"/>
    <dgm:cxn modelId="{83BE6846-C6FF-484D-9909-606E1649ED57}" type="presOf" srcId="{B7AA8AF0-DC6A-43D8-A948-ECDA458AA4C2}" destId="{83D06781-6E58-4147-AE0C-05E73F449B0D}" srcOrd="1" destOrd="0" presId="urn:microsoft.com/office/officeart/2005/8/layout/orgChart1"/>
    <dgm:cxn modelId="{45A956C9-FC7D-438B-83DD-86022B1E3E4E}" srcId="{C6914119-E005-4F52-81F1-05519E93C1D6}" destId="{2F78ED75-3B55-40C0-843E-6E4C48D6E266}" srcOrd="2" destOrd="0" parTransId="{3995EC2E-569F-4C17-892E-49AB5E2A5C2D}" sibTransId="{E7B1C778-F1EE-4389-A83E-E78E641152F0}"/>
    <dgm:cxn modelId="{6BE67957-3793-444D-A4AC-5EE122B43A47}" srcId="{218BA6DC-2F28-43F3-9B6E-64AC9DDADED1}" destId="{882F35F9-DA7F-49B4-BE62-E50600857B26}" srcOrd="2" destOrd="0" parTransId="{49E472F0-9935-4BD8-BC8D-390DCAC42B44}" sibTransId="{9037E38B-7DCE-40A4-88F6-60A0AC1FE5B3}"/>
    <dgm:cxn modelId="{0D1C9797-0F3E-4E8C-9EE7-D118AE5F2C72}" type="presOf" srcId="{432D7277-B1A4-4189-B1D2-F8DA5535833C}" destId="{FCC8E76F-06D0-4E7F-BF38-310BADCBF125}" srcOrd="0" destOrd="0" presId="urn:microsoft.com/office/officeart/2005/8/layout/orgChart1"/>
    <dgm:cxn modelId="{43F270BC-2C44-4040-AED0-D2ABF1B81905}" srcId="{C6914119-E005-4F52-81F1-05519E93C1D6}" destId="{8D0C7CA0-3ED2-4C8C-BF37-05AF352AA5D6}" srcOrd="1" destOrd="0" parTransId="{6B0A42AF-AF0E-4E24-A878-8E1D37DD3D17}" sibTransId="{130E2157-B437-4F30-9E06-CA81B3DF0C5A}"/>
    <dgm:cxn modelId="{F6840859-AF10-42FC-A859-E9D46E4D3B00}" type="presOf" srcId="{13F04FD3-1B9F-4B2C-A84D-66897C1E5BCB}" destId="{D3DBC102-F57B-4159-A67A-783DDAEE75B4}" srcOrd="0" destOrd="0" presId="urn:microsoft.com/office/officeart/2005/8/layout/orgChart1"/>
    <dgm:cxn modelId="{3F018AA5-54CC-4FC8-8DC8-245E59E13893}" type="presOf" srcId="{92A24867-392B-46EE-A116-1AA1015C18C7}" destId="{3A7C897F-E6BA-4469-84F7-F0F3229B8601}" srcOrd="0" destOrd="0" presId="urn:microsoft.com/office/officeart/2005/8/layout/orgChart1"/>
    <dgm:cxn modelId="{69FD1D0B-9522-4116-BAD7-02EF8E6808A2}" type="presOf" srcId="{4D73870E-F545-4EAD-A387-2881E17899DD}" destId="{BDA55BD4-245D-4CEB-8C27-9B1AFB724A19}" srcOrd="1" destOrd="0" presId="urn:microsoft.com/office/officeart/2005/8/layout/orgChart1"/>
    <dgm:cxn modelId="{E6340503-80A6-4469-922F-1F0C9141ED81}" type="presParOf" srcId="{2BD2C393-D049-4C4D-B23A-AD573A7805F3}" destId="{ED95428C-5D2C-4E80-B82C-D0C08057B488}" srcOrd="0" destOrd="0" presId="urn:microsoft.com/office/officeart/2005/8/layout/orgChart1"/>
    <dgm:cxn modelId="{39228931-D24A-465A-9652-4406FB812265}" type="presParOf" srcId="{ED95428C-5D2C-4E80-B82C-D0C08057B488}" destId="{D82B3150-A7D1-4028-86DF-9439629CDDE8}" srcOrd="0" destOrd="0" presId="urn:microsoft.com/office/officeart/2005/8/layout/orgChart1"/>
    <dgm:cxn modelId="{3B83A47A-E343-4616-98CF-42CC1E4716DA}" type="presParOf" srcId="{D82B3150-A7D1-4028-86DF-9439629CDDE8}" destId="{0DCBAA0A-0420-4773-8691-0A952BAB3013}" srcOrd="0" destOrd="0" presId="urn:microsoft.com/office/officeart/2005/8/layout/orgChart1"/>
    <dgm:cxn modelId="{DBD8B422-B511-42FE-AA7F-2683AAAA9A81}" type="presParOf" srcId="{D82B3150-A7D1-4028-86DF-9439629CDDE8}" destId="{702EE9DE-7778-4E70-9B0F-0A66489C1A77}" srcOrd="1" destOrd="0" presId="urn:microsoft.com/office/officeart/2005/8/layout/orgChart1"/>
    <dgm:cxn modelId="{9C44FAA0-C238-4C40-89BE-2019D646185B}" type="presParOf" srcId="{ED95428C-5D2C-4E80-B82C-D0C08057B488}" destId="{28A545E4-B1C1-46A7-BC12-F5FFD93B4BCE}" srcOrd="1" destOrd="0" presId="urn:microsoft.com/office/officeart/2005/8/layout/orgChart1"/>
    <dgm:cxn modelId="{A4997A78-E747-4B92-9CD4-6E8128649441}" type="presParOf" srcId="{28A545E4-B1C1-46A7-BC12-F5FFD93B4BCE}" destId="{3A7C897F-E6BA-4469-84F7-F0F3229B8601}" srcOrd="0" destOrd="0" presId="urn:microsoft.com/office/officeart/2005/8/layout/orgChart1"/>
    <dgm:cxn modelId="{ED55A4AE-3D49-418A-972D-C0289BD98BDA}" type="presParOf" srcId="{28A545E4-B1C1-46A7-BC12-F5FFD93B4BCE}" destId="{9DAC9311-48FA-4DD6-8742-D8E8E647DC1D}" srcOrd="1" destOrd="0" presId="urn:microsoft.com/office/officeart/2005/8/layout/orgChart1"/>
    <dgm:cxn modelId="{2825C24C-D059-498C-8DD6-FC49412A48F3}" type="presParOf" srcId="{9DAC9311-48FA-4DD6-8742-D8E8E647DC1D}" destId="{BF927CF4-96AB-4BE3-AEA5-AD74D79C3E8F}" srcOrd="0" destOrd="0" presId="urn:microsoft.com/office/officeart/2005/8/layout/orgChart1"/>
    <dgm:cxn modelId="{A55B3250-4149-40CC-8E36-B7E1BA661EB4}" type="presParOf" srcId="{BF927CF4-96AB-4BE3-AEA5-AD74D79C3E8F}" destId="{6D742A4A-8DA4-4AF2-AB75-DF7420842CC8}" srcOrd="0" destOrd="0" presId="urn:microsoft.com/office/officeart/2005/8/layout/orgChart1"/>
    <dgm:cxn modelId="{3C20E76D-5C28-403D-8A92-76438012D732}" type="presParOf" srcId="{BF927CF4-96AB-4BE3-AEA5-AD74D79C3E8F}" destId="{82917730-0B4A-4CA7-8338-A071129C1161}" srcOrd="1" destOrd="0" presId="urn:microsoft.com/office/officeart/2005/8/layout/orgChart1"/>
    <dgm:cxn modelId="{6F94B6EA-75E4-4EAA-A094-F9E8760B0575}" type="presParOf" srcId="{9DAC9311-48FA-4DD6-8742-D8E8E647DC1D}" destId="{02C8E7E6-CB5B-47D8-A53A-0C0463AAF55E}" srcOrd="1" destOrd="0" presId="urn:microsoft.com/office/officeart/2005/8/layout/orgChart1"/>
    <dgm:cxn modelId="{07BF7789-AF8A-47FA-87D4-6D489E7B843F}" type="presParOf" srcId="{02C8E7E6-CB5B-47D8-A53A-0C0463AAF55E}" destId="{B546E2DE-EE9F-45FF-AC62-91114C4427D4}" srcOrd="0" destOrd="0" presId="urn:microsoft.com/office/officeart/2005/8/layout/orgChart1"/>
    <dgm:cxn modelId="{C2B5B8C1-4FB4-4841-A1ED-7144A799FCE0}" type="presParOf" srcId="{02C8E7E6-CB5B-47D8-A53A-0C0463AAF55E}" destId="{38531053-6A64-44F6-896F-7C44F68F140D}" srcOrd="1" destOrd="0" presId="urn:microsoft.com/office/officeart/2005/8/layout/orgChart1"/>
    <dgm:cxn modelId="{DB08B138-9D32-4E6A-B308-04453F83C815}" type="presParOf" srcId="{38531053-6A64-44F6-896F-7C44F68F140D}" destId="{B4F61A32-05C0-4707-BE45-C8BCD37B76C0}" srcOrd="0" destOrd="0" presId="urn:microsoft.com/office/officeart/2005/8/layout/orgChart1"/>
    <dgm:cxn modelId="{1C6960AB-F7AE-49E6-A87C-D7D6EE07EFCE}" type="presParOf" srcId="{B4F61A32-05C0-4707-BE45-C8BCD37B76C0}" destId="{85736AAC-61DB-466F-8FB9-BA88B5F24D77}" srcOrd="0" destOrd="0" presId="urn:microsoft.com/office/officeart/2005/8/layout/orgChart1"/>
    <dgm:cxn modelId="{6395177B-3E44-45FA-9578-B91E38209C5F}" type="presParOf" srcId="{B4F61A32-05C0-4707-BE45-C8BCD37B76C0}" destId="{DE2EB3DF-9929-4BDC-B6DD-978D6A5655A1}" srcOrd="1" destOrd="0" presId="urn:microsoft.com/office/officeart/2005/8/layout/orgChart1"/>
    <dgm:cxn modelId="{522D1E5E-7A7F-4D8C-B4E8-FB5E0CBAFA47}" type="presParOf" srcId="{38531053-6A64-44F6-896F-7C44F68F140D}" destId="{6B5ED0F5-8DE1-4369-9B34-FE0FD48D0BBA}" srcOrd="1" destOrd="0" presId="urn:microsoft.com/office/officeart/2005/8/layout/orgChart1"/>
    <dgm:cxn modelId="{0D7A7109-E345-4C98-9752-8607A0FBB9D8}" type="presParOf" srcId="{38531053-6A64-44F6-896F-7C44F68F140D}" destId="{09AD7AA6-7FE1-4011-8B62-65093CC3D814}" srcOrd="2" destOrd="0" presId="urn:microsoft.com/office/officeart/2005/8/layout/orgChart1"/>
    <dgm:cxn modelId="{2E357178-AC45-4109-8B91-D2E96A413C54}" type="presParOf" srcId="{02C8E7E6-CB5B-47D8-A53A-0C0463AAF55E}" destId="{F2440971-D922-4D77-A5C4-DEF5A3726C1B}" srcOrd="2" destOrd="0" presId="urn:microsoft.com/office/officeart/2005/8/layout/orgChart1"/>
    <dgm:cxn modelId="{EA3193CC-AA56-4814-856D-043AFD600901}" type="presParOf" srcId="{02C8E7E6-CB5B-47D8-A53A-0C0463AAF55E}" destId="{FC635DF2-72F2-49D7-A97C-CE07FA45F6CE}" srcOrd="3" destOrd="0" presId="urn:microsoft.com/office/officeart/2005/8/layout/orgChart1"/>
    <dgm:cxn modelId="{A2E6ECD9-7261-45D5-BF51-0C48E5D5AD69}" type="presParOf" srcId="{FC635DF2-72F2-49D7-A97C-CE07FA45F6CE}" destId="{B0BC512F-8D5E-429A-87EC-1C109F8D8428}" srcOrd="0" destOrd="0" presId="urn:microsoft.com/office/officeart/2005/8/layout/orgChart1"/>
    <dgm:cxn modelId="{1FE9FDDF-C7E3-41FE-9E7B-524FF61B4336}" type="presParOf" srcId="{B0BC512F-8D5E-429A-87EC-1C109F8D8428}" destId="{BD225238-E59A-4EB8-A721-8CB5E8CA3703}" srcOrd="0" destOrd="0" presId="urn:microsoft.com/office/officeart/2005/8/layout/orgChart1"/>
    <dgm:cxn modelId="{2D167B3B-B1DF-4D68-9BBB-3665DE2C8194}" type="presParOf" srcId="{B0BC512F-8D5E-429A-87EC-1C109F8D8428}" destId="{131C4448-436B-41C6-8677-5001215EA979}" srcOrd="1" destOrd="0" presId="urn:microsoft.com/office/officeart/2005/8/layout/orgChart1"/>
    <dgm:cxn modelId="{C848FEE8-D16C-4881-818F-26675DF68202}" type="presParOf" srcId="{FC635DF2-72F2-49D7-A97C-CE07FA45F6CE}" destId="{2C13C0C9-7FA0-4A3E-BF66-60D7316DD937}" srcOrd="1" destOrd="0" presId="urn:microsoft.com/office/officeart/2005/8/layout/orgChart1"/>
    <dgm:cxn modelId="{BB7431B6-0C74-432B-96CA-598C64328CEB}" type="presParOf" srcId="{FC635DF2-72F2-49D7-A97C-CE07FA45F6CE}" destId="{29CC0D8B-5DA6-496F-BD80-643A60A886CD}" srcOrd="2" destOrd="0" presId="urn:microsoft.com/office/officeart/2005/8/layout/orgChart1"/>
    <dgm:cxn modelId="{8BD56A31-2B38-42CF-BF76-648D67F33F64}" type="presParOf" srcId="{02C8E7E6-CB5B-47D8-A53A-0C0463AAF55E}" destId="{015743BA-5D53-4503-A85F-27C7B9F539A6}" srcOrd="4" destOrd="0" presId="urn:microsoft.com/office/officeart/2005/8/layout/orgChart1"/>
    <dgm:cxn modelId="{9CC919E3-F36B-435B-8243-B32399CD9229}" type="presParOf" srcId="{02C8E7E6-CB5B-47D8-A53A-0C0463AAF55E}" destId="{59FCA795-E983-45B7-B02C-7F391B7FF66A}" srcOrd="5" destOrd="0" presId="urn:microsoft.com/office/officeart/2005/8/layout/orgChart1"/>
    <dgm:cxn modelId="{4D00D3AD-B732-44F1-8BD9-39FFF4E792C3}" type="presParOf" srcId="{59FCA795-E983-45B7-B02C-7F391B7FF66A}" destId="{1ADE01FA-8F4C-47E9-BB4A-306819CFDB06}" srcOrd="0" destOrd="0" presId="urn:microsoft.com/office/officeart/2005/8/layout/orgChart1"/>
    <dgm:cxn modelId="{1F5826E4-3685-4AAD-B2A9-EC604027C090}" type="presParOf" srcId="{1ADE01FA-8F4C-47E9-BB4A-306819CFDB06}" destId="{CEB44804-F8C9-4A22-AAA1-54051A1AE783}" srcOrd="0" destOrd="0" presId="urn:microsoft.com/office/officeart/2005/8/layout/orgChart1"/>
    <dgm:cxn modelId="{E60509D1-0DEC-4541-84DE-3D64DB375A24}" type="presParOf" srcId="{1ADE01FA-8F4C-47E9-BB4A-306819CFDB06}" destId="{D0B0C598-468F-43B5-9B40-605E5EAFF769}" srcOrd="1" destOrd="0" presId="urn:microsoft.com/office/officeart/2005/8/layout/orgChart1"/>
    <dgm:cxn modelId="{2953B1E2-3F0D-4B78-BE52-9676D96E0FBE}" type="presParOf" srcId="{59FCA795-E983-45B7-B02C-7F391B7FF66A}" destId="{B8E0CF47-F1C0-4C71-9BBD-97BA6D40A1B9}" srcOrd="1" destOrd="0" presId="urn:microsoft.com/office/officeart/2005/8/layout/orgChart1"/>
    <dgm:cxn modelId="{F8DE1477-35EE-4113-BB99-5C958C0D41EA}" type="presParOf" srcId="{59FCA795-E983-45B7-B02C-7F391B7FF66A}" destId="{3F5B29AC-16B9-4B74-AD3F-6D3A1C4D39BA}" srcOrd="2" destOrd="0" presId="urn:microsoft.com/office/officeart/2005/8/layout/orgChart1"/>
    <dgm:cxn modelId="{A9818BCB-3AAB-4D93-AB61-EDCE7A4A3365}" type="presParOf" srcId="{9DAC9311-48FA-4DD6-8742-D8E8E647DC1D}" destId="{EFB2663E-FD1F-4611-BB08-FBB62F3D4970}" srcOrd="2" destOrd="0" presId="urn:microsoft.com/office/officeart/2005/8/layout/orgChart1"/>
    <dgm:cxn modelId="{097DCEE7-E4F6-44F5-BF1C-741065E52919}" type="presParOf" srcId="{28A545E4-B1C1-46A7-BC12-F5FFD93B4BCE}" destId="{98D6C595-45C4-4F45-820B-1681C1C8B7F0}" srcOrd="2" destOrd="0" presId="urn:microsoft.com/office/officeart/2005/8/layout/orgChart1"/>
    <dgm:cxn modelId="{2937B777-21F5-4FC8-BD82-CA80FA37BAE0}" type="presParOf" srcId="{28A545E4-B1C1-46A7-BC12-F5FFD93B4BCE}" destId="{70462E67-290A-4E49-B5CA-8283CCEDC593}" srcOrd="3" destOrd="0" presId="urn:microsoft.com/office/officeart/2005/8/layout/orgChart1"/>
    <dgm:cxn modelId="{3EB88291-360A-4096-BE09-F7840CB969B5}" type="presParOf" srcId="{70462E67-290A-4E49-B5CA-8283CCEDC593}" destId="{64C0DA86-55F6-4D94-A1CA-6B76E7F3E99D}" srcOrd="0" destOrd="0" presId="urn:microsoft.com/office/officeart/2005/8/layout/orgChart1"/>
    <dgm:cxn modelId="{439DEA69-D324-4E27-9F76-EAB25BDA632F}" type="presParOf" srcId="{64C0DA86-55F6-4D94-A1CA-6B76E7F3E99D}" destId="{D7B5FD5C-223C-4432-B733-8D53137D15F8}" srcOrd="0" destOrd="0" presId="urn:microsoft.com/office/officeart/2005/8/layout/orgChart1"/>
    <dgm:cxn modelId="{1E8C33EA-3817-42FD-8C8C-411BBCC0183F}" type="presParOf" srcId="{64C0DA86-55F6-4D94-A1CA-6B76E7F3E99D}" destId="{EBA91C89-3EBD-4FE0-B0AF-50F3EA4519A3}" srcOrd="1" destOrd="0" presId="urn:microsoft.com/office/officeart/2005/8/layout/orgChart1"/>
    <dgm:cxn modelId="{46C1ABE1-C37E-4892-8AAC-E79D8E4F2644}" type="presParOf" srcId="{70462E67-290A-4E49-B5CA-8283CCEDC593}" destId="{1C33FB13-E2E0-4992-A462-7EA30FD5570B}" srcOrd="1" destOrd="0" presId="urn:microsoft.com/office/officeart/2005/8/layout/orgChart1"/>
    <dgm:cxn modelId="{D8D3E992-D79E-4E17-BFAC-47EDB09C04E6}" type="presParOf" srcId="{1C33FB13-E2E0-4992-A462-7EA30FD5570B}" destId="{E04D64AE-2A15-434E-838C-B3C8D8DB6597}" srcOrd="0" destOrd="0" presId="urn:microsoft.com/office/officeart/2005/8/layout/orgChart1"/>
    <dgm:cxn modelId="{1F3CE3F5-88EA-42DA-AA94-3C43AD761008}" type="presParOf" srcId="{1C33FB13-E2E0-4992-A462-7EA30FD5570B}" destId="{72381806-F52E-4BC6-878C-ED992B41AB61}" srcOrd="1" destOrd="0" presId="urn:microsoft.com/office/officeart/2005/8/layout/orgChart1"/>
    <dgm:cxn modelId="{FEDC8236-114B-47C6-AB71-F717E4A49107}" type="presParOf" srcId="{72381806-F52E-4BC6-878C-ED992B41AB61}" destId="{42D954F6-F4C0-408B-A251-F1E6C999C560}" srcOrd="0" destOrd="0" presId="urn:microsoft.com/office/officeart/2005/8/layout/orgChart1"/>
    <dgm:cxn modelId="{A39A9FF6-FC21-438F-88E4-36BD3EDA872E}" type="presParOf" srcId="{42D954F6-F4C0-408B-A251-F1E6C999C560}" destId="{DCDD8BB9-D1D1-4BB8-8E15-AE26172E42E6}" srcOrd="0" destOrd="0" presId="urn:microsoft.com/office/officeart/2005/8/layout/orgChart1"/>
    <dgm:cxn modelId="{83D40E7F-DE20-4EE5-B3AE-398101DCB078}" type="presParOf" srcId="{42D954F6-F4C0-408B-A251-F1E6C999C560}" destId="{76898042-8918-4D24-A694-ED8FC92FD2E7}" srcOrd="1" destOrd="0" presId="urn:microsoft.com/office/officeart/2005/8/layout/orgChart1"/>
    <dgm:cxn modelId="{DF7C8D02-C0E0-4FAA-ABD0-09733CEC2CD6}" type="presParOf" srcId="{72381806-F52E-4BC6-878C-ED992B41AB61}" destId="{0C2F21AE-8896-4BC4-A1F3-A878E604649B}" srcOrd="1" destOrd="0" presId="urn:microsoft.com/office/officeart/2005/8/layout/orgChart1"/>
    <dgm:cxn modelId="{6491D0E2-74EE-4BDB-9F49-9514BD6469BA}" type="presParOf" srcId="{72381806-F52E-4BC6-878C-ED992B41AB61}" destId="{1398951C-2C9A-42C1-9203-057309B607C7}" srcOrd="2" destOrd="0" presId="urn:microsoft.com/office/officeart/2005/8/layout/orgChart1"/>
    <dgm:cxn modelId="{90F56A52-3CAC-4DCA-AEE8-4590CC71C508}" type="presParOf" srcId="{70462E67-290A-4E49-B5CA-8283CCEDC593}" destId="{6D60842E-41DC-4308-AF32-988E919D954C}" srcOrd="2" destOrd="0" presId="urn:microsoft.com/office/officeart/2005/8/layout/orgChart1"/>
    <dgm:cxn modelId="{D96E9E96-87A0-46B3-AD25-76910D4B95F6}" type="presParOf" srcId="{28A545E4-B1C1-46A7-BC12-F5FFD93B4BCE}" destId="{EAED5E5D-4DAB-4980-A56E-3F8B3CDA1BA0}" srcOrd="4" destOrd="0" presId="urn:microsoft.com/office/officeart/2005/8/layout/orgChart1"/>
    <dgm:cxn modelId="{F80F5BF7-B88D-4EF7-93D9-6377E394202E}" type="presParOf" srcId="{28A545E4-B1C1-46A7-BC12-F5FFD93B4BCE}" destId="{90FBF550-705C-40E8-9AA7-E126B8D8421F}" srcOrd="5" destOrd="0" presId="urn:microsoft.com/office/officeart/2005/8/layout/orgChart1"/>
    <dgm:cxn modelId="{BC5EF3C3-7BD9-4C48-8171-81C5B0AFF18E}" type="presParOf" srcId="{90FBF550-705C-40E8-9AA7-E126B8D8421F}" destId="{08C1E8E9-801D-4F47-BA7C-76722D32FC5A}" srcOrd="0" destOrd="0" presId="urn:microsoft.com/office/officeart/2005/8/layout/orgChart1"/>
    <dgm:cxn modelId="{DBD92FF7-8821-4746-80CF-0A4C8421C5EC}" type="presParOf" srcId="{08C1E8E9-801D-4F47-BA7C-76722D32FC5A}" destId="{571A768F-35E3-455F-8EFF-11454837534E}" srcOrd="0" destOrd="0" presId="urn:microsoft.com/office/officeart/2005/8/layout/orgChart1"/>
    <dgm:cxn modelId="{BDFABC21-D970-42CF-87D6-0A4ED8322480}" type="presParOf" srcId="{08C1E8E9-801D-4F47-BA7C-76722D32FC5A}" destId="{7C7A4F18-4115-49CB-BF40-972FF71C196E}" srcOrd="1" destOrd="0" presId="urn:microsoft.com/office/officeart/2005/8/layout/orgChart1"/>
    <dgm:cxn modelId="{AA123C30-F0A6-4FE3-80EA-7C8441F31251}" type="presParOf" srcId="{90FBF550-705C-40E8-9AA7-E126B8D8421F}" destId="{A380ADD2-94AE-4476-9FCD-C104BF4598DB}" srcOrd="1" destOrd="0" presId="urn:microsoft.com/office/officeart/2005/8/layout/orgChart1"/>
    <dgm:cxn modelId="{511DB093-D4FE-451A-AAD3-7BA6BE1C8300}" type="presParOf" srcId="{A380ADD2-94AE-4476-9FCD-C104BF4598DB}" destId="{43CE86FD-463A-415C-A722-747D15F58876}" srcOrd="0" destOrd="0" presId="urn:microsoft.com/office/officeart/2005/8/layout/orgChart1"/>
    <dgm:cxn modelId="{28333C88-77BF-4660-846E-A5D1014745CF}" type="presParOf" srcId="{A380ADD2-94AE-4476-9FCD-C104BF4598DB}" destId="{5F3CCD5E-A6DD-4A8D-9B7D-4DFBFC47151B}" srcOrd="1" destOrd="0" presId="urn:microsoft.com/office/officeart/2005/8/layout/orgChart1"/>
    <dgm:cxn modelId="{718976EB-37FA-4F30-BF32-C12988EA7130}" type="presParOf" srcId="{5F3CCD5E-A6DD-4A8D-9B7D-4DFBFC47151B}" destId="{65E3C79E-9A00-45E0-B9EB-245C2F1DBB85}" srcOrd="0" destOrd="0" presId="urn:microsoft.com/office/officeart/2005/8/layout/orgChart1"/>
    <dgm:cxn modelId="{52747222-FBED-4B08-BA1D-4AEB057E10E5}" type="presParOf" srcId="{65E3C79E-9A00-45E0-B9EB-245C2F1DBB85}" destId="{CDC60A05-9F65-4D4E-9C94-267FA13D64B9}" srcOrd="0" destOrd="0" presId="urn:microsoft.com/office/officeart/2005/8/layout/orgChart1"/>
    <dgm:cxn modelId="{18BF651A-A3F5-4AF0-8EB3-412C280470EA}" type="presParOf" srcId="{65E3C79E-9A00-45E0-B9EB-245C2F1DBB85}" destId="{8BE2D2FD-F41B-4C4D-A683-07AAD8CDBE30}" srcOrd="1" destOrd="0" presId="urn:microsoft.com/office/officeart/2005/8/layout/orgChart1"/>
    <dgm:cxn modelId="{2F7F365B-F390-4BC6-888D-60DDC7524D0D}" type="presParOf" srcId="{5F3CCD5E-A6DD-4A8D-9B7D-4DFBFC47151B}" destId="{BD771A16-3141-4240-B92B-A4BBBD6511CC}" srcOrd="1" destOrd="0" presId="urn:microsoft.com/office/officeart/2005/8/layout/orgChart1"/>
    <dgm:cxn modelId="{7564FEBE-1A7D-42C3-97A5-B8C0BCA7BB6D}" type="presParOf" srcId="{BD771A16-3141-4240-B92B-A4BBBD6511CC}" destId="{7C1E1F65-2CA3-41FA-BAE7-734D6C188AFF}" srcOrd="0" destOrd="0" presId="urn:microsoft.com/office/officeart/2005/8/layout/orgChart1"/>
    <dgm:cxn modelId="{500399A2-CDC8-4D28-90B3-E64F7ECEB268}" type="presParOf" srcId="{BD771A16-3141-4240-B92B-A4BBBD6511CC}" destId="{4CB6B969-F74A-4325-AB72-D58716898212}" srcOrd="1" destOrd="0" presId="urn:microsoft.com/office/officeart/2005/8/layout/orgChart1"/>
    <dgm:cxn modelId="{AEECB0F7-9ECB-4C1E-9D4B-CAEE52FC89E1}" type="presParOf" srcId="{4CB6B969-F74A-4325-AB72-D58716898212}" destId="{4155AC10-F948-43F1-93AA-E6DF62331327}" srcOrd="0" destOrd="0" presId="urn:microsoft.com/office/officeart/2005/8/layout/orgChart1"/>
    <dgm:cxn modelId="{D83D0AC0-8795-459E-B490-7A194CC64E0B}" type="presParOf" srcId="{4155AC10-F948-43F1-93AA-E6DF62331327}" destId="{C8081053-566D-47DD-9B5E-5C69EE1B394F}" srcOrd="0" destOrd="0" presId="urn:microsoft.com/office/officeart/2005/8/layout/orgChart1"/>
    <dgm:cxn modelId="{77AC4075-D90F-4BD5-B8B3-DC5236184778}" type="presParOf" srcId="{4155AC10-F948-43F1-93AA-E6DF62331327}" destId="{BDA55BD4-245D-4CEB-8C27-9B1AFB724A19}" srcOrd="1" destOrd="0" presId="urn:microsoft.com/office/officeart/2005/8/layout/orgChart1"/>
    <dgm:cxn modelId="{D8B0ACF2-06FF-4638-88E3-E2C30E3C4121}" type="presParOf" srcId="{4CB6B969-F74A-4325-AB72-D58716898212}" destId="{1D554333-189D-425C-B938-9A22530D0A9C}" srcOrd="1" destOrd="0" presId="urn:microsoft.com/office/officeart/2005/8/layout/orgChart1"/>
    <dgm:cxn modelId="{5D7F7898-E719-4B3F-B2EF-735845642367}" type="presParOf" srcId="{4CB6B969-F74A-4325-AB72-D58716898212}" destId="{D4E2DE24-6D4D-423F-9296-DFA2560EA7AE}" srcOrd="2" destOrd="0" presId="urn:microsoft.com/office/officeart/2005/8/layout/orgChart1"/>
    <dgm:cxn modelId="{916446AE-0003-4BF7-95D2-9866AC77669A}" type="presParOf" srcId="{BD771A16-3141-4240-B92B-A4BBBD6511CC}" destId="{E7F13AAA-06A0-4641-887C-C4532121C010}" srcOrd="2" destOrd="0" presId="urn:microsoft.com/office/officeart/2005/8/layout/orgChart1"/>
    <dgm:cxn modelId="{33737359-A0E5-420A-A400-E5C200CB0FE1}" type="presParOf" srcId="{BD771A16-3141-4240-B92B-A4BBBD6511CC}" destId="{217C0BFC-8D2C-424B-B82C-7FE6FCC75201}" srcOrd="3" destOrd="0" presId="urn:microsoft.com/office/officeart/2005/8/layout/orgChart1"/>
    <dgm:cxn modelId="{21D70692-7924-498E-B70A-F78B9A234883}" type="presParOf" srcId="{217C0BFC-8D2C-424B-B82C-7FE6FCC75201}" destId="{A55B81BC-CDE0-4A81-8AD0-81B55E9E33BF}" srcOrd="0" destOrd="0" presId="urn:microsoft.com/office/officeart/2005/8/layout/orgChart1"/>
    <dgm:cxn modelId="{99EA4679-041B-4AA6-8E32-F115CE45763B}" type="presParOf" srcId="{A55B81BC-CDE0-4A81-8AD0-81B55E9E33BF}" destId="{71F3D207-16D8-4ADD-B0BD-CF681F79255C}" srcOrd="0" destOrd="0" presId="urn:microsoft.com/office/officeart/2005/8/layout/orgChart1"/>
    <dgm:cxn modelId="{6147A63B-045E-4656-AF56-AC543D545B1D}" type="presParOf" srcId="{A55B81BC-CDE0-4A81-8AD0-81B55E9E33BF}" destId="{9E2539F3-ACF8-4616-B114-E191D889FCE4}" srcOrd="1" destOrd="0" presId="urn:microsoft.com/office/officeart/2005/8/layout/orgChart1"/>
    <dgm:cxn modelId="{73594D4B-05CA-4717-9A75-DC3930BBBF69}" type="presParOf" srcId="{217C0BFC-8D2C-424B-B82C-7FE6FCC75201}" destId="{1E738E2F-A114-43F1-AE0B-7714F7F79A12}" srcOrd="1" destOrd="0" presId="urn:microsoft.com/office/officeart/2005/8/layout/orgChart1"/>
    <dgm:cxn modelId="{091B995C-5507-4C30-96BD-863E8D7687B3}" type="presParOf" srcId="{217C0BFC-8D2C-424B-B82C-7FE6FCC75201}" destId="{46B98F65-4DFA-4598-9C02-2CAE7471A297}" srcOrd="2" destOrd="0" presId="urn:microsoft.com/office/officeart/2005/8/layout/orgChart1"/>
    <dgm:cxn modelId="{E704082B-53ED-4DD7-8A0F-068AD779D9CB}" type="presParOf" srcId="{BD771A16-3141-4240-B92B-A4BBBD6511CC}" destId="{69392251-AAD4-409B-BCD1-B899BD4A0C5C}" srcOrd="4" destOrd="0" presId="urn:microsoft.com/office/officeart/2005/8/layout/orgChart1"/>
    <dgm:cxn modelId="{FEF69CA1-BC6D-41A5-ACC7-0AEEB3B4240A}" type="presParOf" srcId="{BD771A16-3141-4240-B92B-A4BBBD6511CC}" destId="{5B2AD568-CD3E-4497-B77A-639EB12B6F88}" srcOrd="5" destOrd="0" presId="urn:microsoft.com/office/officeart/2005/8/layout/orgChart1"/>
    <dgm:cxn modelId="{CA824F48-8330-4887-AEDB-C2CC3BF2A4EE}" type="presParOf" srcId="{5B2AD568-CD3E-4497-B77A-639EB12B6F88}" destId="{2EA0A5DB-E2F7-4AC6-BC3E-DDD1B5D45EB6}" srcOrd="0" destOrd="0" presId="urn:microsoft.com/office/officeart/2005/8/layout/orgChart1"/>
    <dgm:cxn modelId="{3209F820-D2FD-44F2-976F-F76FD63D2BE8}" type="presParOf" srcId="{2EA0A5DB-E2F7-4AC6-BC3E-DDD1B5D45EB6}" destId="{0E6485F0-69E6-45AB-A12B-9E7AB5B2525B}" srcOrd="0" destOrd="0" presId="urn:microsoft.com/office/officeart/2005/8/layout/orgChart1"/>
    <dgm:cxn modelId="{F483ED5F-3314-4076-ABB9-858A9B417800}" type="presParOf" srcId="{2EA0A5DB-E2F7-4AC6-BC3E-DDD1B5D45EB6}" destId="{BE892BF7-2C06-4088-B019-A633DC47E745}" srcOrd="1" destOrd="0" presId="urn:microsoft.com/office/officeart/2005/8/layout/orgChart1"/>
    <dgm:cxn modelId="{8E29FD1D-721F-4C09-B20B-E9C334120184}" type="presParOf" srcId="{5B2AD568-CD3E-4497-B77A-639EB12B6F88}" destId="{9DE58F26-B20C-45CA-A20A-35AE0DFB6EF2}" srcOrd="1" destOrd="0" presId="urn:microsoft.com/office/officeart/2005/8/layout/orgChart1"/>
    <dgm:cxn modelId="{139943FB-91FA-436F-830B-51F9D307E0CB}" type="presParOf" srcId="{5B2AD568-CD3E-4497-B77A-639EB12B6F88}" destId="{D7F568DE-9A0C-4959-8B30-452A2E9E1378}" srcOrd="2" destOrd="0" presId="urn:microsoft.com/office/officeart/2005/8/layout/orgChart1"/>
    <dgm:cxn modelId="{6AF487FA-4081-4886-9703-CFD538047FAD}" type="presParOf" srcId="{5F3CCD5E-A6DD-4A8D-9B7D-4DFBFC47151B}" destId="{A33EACEC-04B7-459E-9EB0-C44F19608B01}" srcOrd="2" destOrd="0" presId="urn:microsoft.com/office/officeart/2005/8/layout/orgChart1"/>
    <dgm:cxn modelId="{251E41E8-0B9D-4A75-895F-22490A948939}" type="presParOf" srcId="{A380ADD2-94AE-4476-9FCD-C104BF4598DB}" destId="{FCC8E76F-06D0-4E7F-BF38-310BADCBF125}" srcOrd="2" destOrd="0" presId="urn:microsoft.com/office/officeart/2005/8/layout/orgChart1"/>
    <dgm:cxn modelId="{CD5F921A-141F-408B-A64D-8D7658649C00}" type="presParOf" srcId="{A380ADD2-94AE-4476-9FCD-C104BF4598DB}" destId="{59099809-2B89-4CAA-B45C-C730D0784EC9}" srcOrd="3" destOrd="0" presId="urn:microsoft.com/office/officeart/2005/8/layout/orgChart1"/>
    <dgm:cxn modelId="{83A9E7B5-C43D-44C4-8382-79F8D8C3FFB3}" type="presParOf" srcId="{59099809-2B89-4CAA-B45C-C730D0784EC9}" destId="{643A25EB-C788-4847-9A0F-8311AF573CFE}" srcOrd="0" destOrd="0" presId="urn:microsoft.com/office/officeart/2005/8/layout/orgChart1"/>
    <dgm:cxn modelId="{F887B86A-B68B-47A5-9593-A24B12F29F2D}" type="presParOf" srcId="{643A25EB-C788-4847-9A0F-8311AF573CFE}" destId="{C301FD5B-BCE9-47B4-A493-5C71D6C72BDA}" srcOrd="0" destOrd="0" presId="urn:microsoft.com/office/officeart/2005/8/layout/orgChart1"/>
    <dgm:cxn modelId="{7026043E-061A-4F51-A498-C0D67DC1F830}" type="presParOf" srcId="{643A25EB-C788-4847-9A0F-8311AF573CFE}" destId="{59E98E65-F76C-4DA4-B4C0-ED8E6EB18957}" srcOrd="1" destOrd="0" presId="urn:microsoft.com/office/officeart/2005/8/layout/orgChart1"/>
    <dgm:cxn modelId="{BFEA5FDB-5E8D-4435-9F09-5F1F0CD5A810}" type="presParOf" srcId="{59099809-2B89-4CAA-B45C-C730D0784EC9}" destId="{2277D65A-18A7-4DDB-9BB3-D37A893E3401}" srcOrd="1" destOrd="0" presId="urn:microsoft.com/office/officeart/2005/8/layout/orgChart1"/>
    <dgm:cxn modelId="{72082B0C-4C37-4FEE-B508-2E157EFAF11A}" type="presParOf" srcId="{59099809-2B89-4CAA-B45C-C730D0784EC9}" destId="{52A2D9F2-2239-48CA-A01C-FAC5292C00C0}" srcOrd="2" destOrd="0" presId="urn:microsoft.com/office/officeart/2005/8/layout/orgChart1"/>
    <dgm:cxn modelId="{6FA7EA18-C643-40FF-BE7E-D8FC5625EDDE}" type="presParOf" srcId="{A380ADD2-94AE-4476-9FCD-C104BF4598DB}" destId="{D3DBC102-F57B-4159-A67A-783DDAEE75B4}" srcOrd="4" destOrd="0" presId="urn:microsoft.com/office/officeart/2005/8/layout/orgChart1"/>
    <dgm:cxn modelId="{DB1EA505-2B5B-453C-8D28-31FF81AA28B1}" type="presParOf" srcId="{A380ADD2-94AE-4476-9FCD-C104BF4598DB}" destId="{02BE6B0B-143D-415F-B518-9D738430CADC}" srcOrd="5" destOrd="0" presId="urn:microsoft.com/office/officeart/2005/8/layout/orgChart1"/>
    <dgm:cxn modelId="{7074835F-D424-4005-9A1E-EAB907A1E0DE}" type="presParOf" srcId="{02BE6B0B-143D-415F-B518-9D738430CADC}" destId="{1B393030-461D-4D07-AEC1-2B228A8FF1E0}" srcOrd="0" destOrd="0" presId="urn:microsoft.com/office/officeart/2005/8/layout/orgChart1"/>
    <dgm:cxn modelId="{9367A958-4256-4A47-87B4-9F70904A00FE}" type="presParOf" srcId="{1B393030-461D-4D07-AEC1-2B228A8FF1E0}" destId="{0EC1DFDA-6D1F-4AB6-899D-471FDEDFB9CE}" srcOrd="0" destOrd="0" presId="urn:microsoft.com/office/officeart/2005/8/layout/orgChart1"/>
    <dgm:cxn modelId="{D73955D8-57F8-4773-8380-F89F85E59B32}" type="presParOf" srcId="{1B393030-461D-4D07-AEC1-2B228A8FF1E0}" destId="{83D06781-6E58-4147-AE0C-05E73F449B0D}" srcOrd="1" destOrd="0" presId="urn:microsoft.com/office/officeart/2005/8/layout/orgChart1"/>
    <dgm:cxn modelId="{B87642B5-9FE8-402B-A4E9-0B30CFCC24A3}" type="presParOf" srcId="{02BE6B0B-143D-415F-B518-9D738430CADC}" destId="{66F8ED30-5AF7-414A-8A82-DAE88CA210F8}" srcOrd="1" destOrd="0" presId="urn:microsoft.com/office/officeart/2005/8/layout/orgChart1"/>
    <dgm:cxn modelId="{E9419CD4-55CB-4366-BE44-87258C04159A}" type="presParOf" srcId="{02BE6B0B-143D-415F-B518-9D738430CADC}" destId="{2A0618EF-C0BE-4F64-9462-E8411B52A1F5}" srcOrd="2" destOrd="0" presId="urn:microsoft.com/office/officeart/2005/8/layout/orgChart1"/>
    <dgm:cxn modelId="{4BF9212C-C1E7-4317-B9A6-DD0A3414A5CE}" type="presParOf" srcId="{90FBF550-705C-40E8-9AA7-E126B8D8421F}" destId="{5B8B957A-2E0F-4EED-BFF9-68C9EEA6989E}" srcOrd="2" destOrd="0" presId="urn:microsoft.com/office/officeart/2005/8/layout/orgChart1"/>
    <dgm:cxn modelId="{6BE77999-B7B6-4D10-A896-4DD94B6DFF6D}" type="presParOf" srcId="{ED95428C-5D2C-4E80-B82C-D0C08057B488}" destId="{D72DC039-0014-4F01-9EEC-23D3B6D3D85E}" srcOrd="2" destOrd="0" presId="urn:microsoft.com/office/officeart/2005/8/layout/orgChart1"/>
  </dgm:cxnLst>
  <dgm:bg>
    <a:noFill/>
    <a:effectLst>
      <a:outerShdw dir="5400000" algn="ctr" rotWithShape="0">
        <a:schemeClr val="bg1"/>
      </a:outerShdw>
    </a:effectLst>
  </dgm:bg>
  <dgm:whole/>
</dgm:dataModel>
</file>

<file path=ppt/diagrams/data5.xml><?xml version="1.0" encoding="utf-8"?>
<dgm:dataModel xmlns:dgm="http://schemas.openxmlformats.org/drawingml/2006/diagram" xmlns:a="http://schemas.openxmlformats.org/drawingml/2006/main">
  <dgm:ptLst>
    <dgm:pt modelId="{DA16EE8D-6F91-4B09-B657-FCA661D09037}"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218BA6DC-2F28-43F3-9B6E-64AC9DDADED1}">
      <dgm:prSet phldrT="[Text]" custT="1"/>
      <dgm:spPr/>
      <dgm:t>
        <a:bodyPr/>
        <a:lstStyle/>
        <a:p>
          <a:r>
            <a:rPr lang="en-US" sz="1400" dirty="0"/>
            <a:t>Service</a:t>
          </a:r>
        </a:p>
      </dgm:t>
    </dgm:pt>
    <dgm:pt modelId="{AFAB8645-F348-49E5-802F-3AEBD6D2D26F}" type="parTrans" cxnId="{0B4B4060-D1F9-4496-A8C5-BA66E32C152B}">
      <dgm:prSet/>
      <dgm:spPr/>
      <dgm:t>
        <a:bodyPr/>
        <a:lstStyle/>
        <a:p>
          <a:endParaRPr lang="en-US" sz="2400"/>
        </a:p>
      </dgm:t>
    </dgm:pt>
    <dgm:pt modelId="{867491C4-C8AC-43FC-9093-7F80F3428A75}" type="sibTrans" cxnId="{0B4B4060-D1F9-4496-A8C5-BA66E32C152B}">
      <dgm:prSet/>
      <dgm:spPr/>
      <dgm:t>
        <a:bodyPr/>
        <a:lstStyle/>
        <a:p>
          <a:endParaRPr lang="en-US" sz="2400"/>
        </a:p>
      </dgm:t>
    </dgm:pt>
    <dgm:pt modelId="{C6914119-E005-4F52-81F1-05519E93C1D6}">
      <dgm:prSet phldrT="[Text]" custT="1"/>
      <dgm:spPr/>
      <dgm:t>
        <a:bodyPr/>
        <a:lstStyle/>
        <a:p>
          <a:r>
            <a:rPr lang="en-US" sz="1400" dirty="0"/>
            <a:t>means</a:t>
          </a:r>
        </a:p>
      </dgm:t>
    </dgm:pt>
    <dgm:pt modelId="{92A24867-392B-46EE-A116-1AA1015C18C7}" type="parTrans" cxnId="{D7C3EC0D-B466-4963-9120-271C3E4F23EE}">
      <dgm:prSet/>
      <dgm:spPr/>
      <dgm:t>
        <a:bodyPr/>
        <a:lstStyle/>
        <a:p>
          <a:endParaRPr lang="en-US" sz="2400"/>
        </a:p>
      </dgm:t>
    </dgm:pt>
    <dgm:pt modelId="{2DC5DAFA-71FA-4E5A-9E64-0246FE6545F0}" type="sibTrans" cxnId="{D7C3EC0D-B466-4963-9120-271C3E4F23EE}">
      <dgm:prSet/>
      <dgm:spPr/>
      <dgm:t>
        <a:bodyPr/>
        <a:lstStyle/>
        <a:p>
          <a:endParaRPr lang="en-US" sz="2400"/>
        </a:p>
      </dgm:t>
    </dgm:pt>
    <dgm:pt modelId="{882F35F9-DA7F-49B4-BE62-E50600857B26}">
      <dgm:prSet phldrT="[Text]" custT="1"/>
      <dgm:spPr/>
      <dgm:t>
        <a:bodyPr/>
        <a:lstStyle/>
        <a:p>
          <a:r>
            <a:rPr lang="en-US" sz="1400" dirty="0"/>
            <a:t>shall not </a:t>
          </a:r>
          <a:r>
            <a:rPr lang="en-US" sz="1400" dirty="0" smtClean="0"/>
            <a:t>include</a:t>
          </a:r>
          <a:endParaRPr lang="en-US" sz="1400" dirty="0"/>
        </a:p>
      </dgm:t>
    </dgm:pt>
    <dgm:pt modelId="{49E472F0-9935-4BD8-BC8D-390DCAC42B44}" type="parTrans" cxnId="{6BE67957-3793-444D-A4AC-5EE122B43A47}">
      <dgm:prSet/>
      <dgm:spPr/>
      <dgm:t>
        <a:bodyPr/>
        <a:lstStyle/>
        <a:p>
          <a:endParaRPr lang="en-US" sz="2400"/>
        </a:p>
      </dgm:t>
    </dgm:pt>
    <dgm:pt modelId="{9037E38B-7DCE-40A4-88F6-60A0AC1FE5B3}" type="sibTrans" cxnId="{6BE67957-3793-444D-A4AC-5EE122B43A47}">
      <dgm:prSet/>
      <dgm:spPr/>
      <dgm:t>
        <a:bodyPr/>
        <a:lstStyle/>
        <a:p>
          <a:endParaRPr lang="en-US" sz="2400"/>
        </a:p>
      </dgm:t>
    </dgm:pt>
    <dgm:pt modelId="{E576E5AB-27E4-477F-92F0-FD02E68282D1}">
      <dgm:prSet phldrT="[Text]" custT="1"/>
      <dgm:spPr/>
      <dgm:t>
        <a:bodyPr/>
        <a:lstStyle/>
        <a:p>
          <a:r>
            <a:rPr lang="en-US" sz="1400" dirty="0"/>
            <a:t>and includes</a:t>
          </a:r>
        </a:p>
      </dgm:t>
    </dgm:pt>
    <dgm:pt modelId="{DB938476-0037-4FBD-A332-92F1944F0C5A}" type="parTrans" cxnId="{5EAA7C0B-346B-4C1C-AB78-2397C3E44E36}">
      <dgm:prSet/>
      <dgm:spPr/>
      <dgm:t>
        <a:bodyPr/>
        <a:lstStyle/>
        <a:p>
          <a:endParaRPr lang="en-US" sz="2400"/>
        </a:p>
      </dgm:t>
    </dgm:pt>
    <dgm:pt modelId="{4AF77CED-C2CC-4D75-9F54-EAB16F5C6A3A}" type="sibTrans" cxnId="{5EAA7C0B-346B-4C1C-AB78-2397C3E44E36}">
      <dgm:prSet/>
      <dgm:spPr/>
      <dgm:t>
        <a:bodyPr/>
        <a:lstStyle/>
        <a:p>
          <a:endParaRPr lang="en-US" sz="2400"/>
        </a:p>
      </dgm:t>
    </dgm:pt>
    <dgm:pt modelId="{4252C28A-53D9-4F36-A67C-D5E4E1836BA0}">
      <dgm:prSet phldrT="[Text]" custT="1"/>
      <dgm:spPr/>
      <dgm:t>
        <a:bodyPr/>
        <a:lstStyle/>
        <a:p>
          <a:r>
            <a:rPr lang="en-US" sz="1400" dirty="0"/>
            <a:t>declared service</a:t>
          </a:r>
        </a:p>
      </dgm:t>
    </dgm:pt>
    <dgm:pt modelId="{95C95E47-69B7-4FD9-BBF3-6183743A3463}" type="parTrans" cxnId="{794EF3EF-B26B-40ED-961F-C69068D15FE1}">
      <dgm:prSet/>
      <dgm:spPr/>
      <dgm:t>
        <a:bodyPr/>
        <a:lstStyle/>
        <a:p>
          <a:endParaRPr lang="en-US" sz="2400"/>
        </a:p>
      </dgm:t>
    </dgm:pt>
    <dgm:pt modelId="{01A4BE98-7042-456D-94C1-AE768DADF714}" type="sibTrans" cxnId="{794EF3EF-B26B-40ED-961F-C69068D15FE1}">
      <dgm:prSet/>
      <dgm:spPr/>
      <dgm:t>
        <a:bodyPr/>
        <a:lstStyle/>
        <a:p>
          <a:endParaRPr lang="en-US" sz="2400"/>
        </a:p>
      </dgm:t>
    </dgm:pt>
    <dgm:pt modelId="{2BD2C393-D049-4C4D-B23A-AD573A7805F3}" type="pres">
      <dgm:prSet presAssocID="{DA16EE8D-6F91-4B09-B657-FCA661D09037}" presName="hierChild1" presStyleCnt="0">
        <dgm:presLayoutVars>
          <dgm:orgChart val="1"/>
          <dgm:chPref val="1"/>
          <dgm:dir/>
          <dgm:animOne val="branch"/>
          <dgm:animLvl val="lvl"/>
          <dgm:resizeHandles/>
        </dgm:presLayoutVars>
      </dgm:prSet>
      <dgm:spPr/>
      <dgm:t>
        <a:bodyPr/>
        <a:lstStyle/>
        <a:p>
          <a:endParaRPr lang="en-US"/>
        </a:p>
      </dgm:t>
    </dgm:pt>
    <dgm:pt modelId="{ED95428C-5D2C-4E80-B82C-D0C08057B488}" type="pres">
      <dgm:prSet presAssocID="{218BA6DC-2F28-43F3-9B6E-64AC9DDADED1}" presName="hierRoot1" presStyleCnt="0">
        <dgm:presLayoutVars>
          <dgm:hierBranch val="init"/>
        </dgm:presLayoutVars>
      </dgm:prSet>
      <dgm:spPr/>
      <dgm:t>
        <a:bodyPr/>
        <a:lstStyle/>
        <a:p>
          <a:endParaRPr lang="en-US"/>
        </a:p>
      </dgm:t>
    </dgm:pt>
    <dgm:pt modelId="{D82B3150-A7D1-4028-86DF-9439629CDDE8}" type="pres">
      <dgm:prSet presAssocID="{218BA6DC-2F28-43F3-9B6E-64AC9DDADED1}" presName="rootComposite1" presStyleCnt="0"/>
      <dgm:spPr/>
      <dgm:t>
        <a:bodyPr/>
        <a:lstStyle/>
        <a:p>
          <a:endParaRPr lang="en-US"/>
        </a:p>
      </dgm:t>
    </dgm:pt>
    <dgm:pt modelId="{0DCBAA0A-0420-4773-8691-0A952BAB3013}" type="pres">
      <dgm:prSet presAssocID="{218BA6DC-2F28-43F3-9B6E-64AC9DDADED1}" presName="rootText1" presStyleLbl="node0" presStyleIdx="0" presStyleCnt="1" custLinFactNeighborX="502" custLinFactNeighborY="11476">
        <dgm:presLayoutVars>
          <dgm:chPref val="3"/>
        </dgm:presLayoutVars>
      </dgm:prSet>
      <dgm:spPr/>
      <dgm:t>
        <a:bodyPr/>
        <a:lstStyle/>
        <a:p>
          <a:endParaRPr lang="en-US"/>
        </a:p>
      </dgm:t>
    </dgm:pt>
    <dgm:pt modelId="{702EE9DE-7778-4E70-9B0F-0A66489C1A77}" type="pres">
      <dgm:prSet presAssocID="{218BA6DC-2F28-43F3-9B6E-64AC9DDADED1}" presName="rootConnector1" presStyleLbl="node1" presStyleIdx="0" presStyleCnt="0"/>
      <dgm:spPr/>
      <dgm:t>
        <a:bodyPr/>
        <a:lstStyle/>
        <a:p>
          <a:endParaRPr lang="en-US"/>
        </a:p>
      </dgm:t>
    </dgm:pt>
    <dgm:pt modelId="{28A545E4-B1C1-46A7-BC12-F5FFD93B4BCE}" type="pres">
      <dgm:prSet presAssocID="{218BA6DC-2F28-43F3-9B6E-64AC9DDADED1}" presName="hierChild2" presStyleCnt="0"/>
      <dgm:spPr/>
      <dgm:t>
        <a:bodyPr/>
        <a:lstStyle/>
        <a:p>
          <a:endParaRPr lang="en-US"/>
        </a:p>
      </dgm:t>
    </dgm:pt>
    <dgm:pt modelId="{3A7C897F-E6BA-4469-84F7-F0F3229B8601}" type="pres">
      <dgm:prSet presAssocID="{92A24867-392B-46EE-A116-1AA1015C18C7}" presName="Name37" presStyleLbl="parChTrans1D2" presStyleIdx="0" presStyleCnt="3"/>
      <dgm:spPr/>
      <dgm:t>
        <a:bodyPr/>
        <a:lstStyle/>
        <a:p>
          <a:endParaRPr lang="en-US"/>
        </a:p>
      </dgm:t>
    </dgm:pt>
    <dgm:pt modelId="{9DAC9311-48FA-4DD6-8742-D8E8E647DC1D}" type="pres">
      <dgm:prSet presAssocID="{C6914119-E005-4F52-81F1-05519E93C1D6}" presName="hierRoot2" presStyleCnt="0">
        <dgm:presLayoutVars>
          <dgm:hierBranch val="init"/>
        </dgm:presLayoutVars>
      </dgm:prSet>
      <dgm:spPr/>
      <dgm:t>
        <a:bodyPr/>
        <a:lstStyle/>
        <a:p>
          <a:endParaRPr lang="en-US"/>
        </a:p>
      </dgm:t>
    </dgm:pt>
    <dgm:pt modelId="{BF927CF4-96AB-4BE3-AEA5-AD74D79C3E8F}" type="pres">
      <dgm:prSet presAssocID="{C6914119-E005-4F52-81F1-05519E93C1D6}" presName="rootComposite" presStyleCnt="0"/>
      <dgm:spPr/>
      <dgm:t>
        <a:bodyPr/>
        <a:lstStyle/>
        <a:p>
          <a:endParaRPr lang="en-US"/>
        </a:p>
      </dgm:t>
    </dgm:pt>
    <dgm:pt modelId="{6D742A4A-8DA4-4AF2-AB75-DF7420842CC8}" type="pres">
      <dgm:prSet presAssocID="{C6914119-E005-4F52-81F1-05519E93C1D6}" presName="rootText" presStyleLbl="node2" presStyleIdx="0" presStyleCnt="3">
        <dgm:presLayoutVars>
          <dgm:chPref val="3"/>
        </dgm:presLayoutVars>
      </dgm:prSet>
      <dgm:spPr/>
      <dgm:t>
        <a:bodyPr/>
        <a:lstStyle/>
        <a:p>
          <a:endParaRPr lang="en-US"/>
        </a:p>
      </dgm:t>
    </dgm:pt>
    <dgm:pt modelId="{82917730-0B4A-4CA7-8338-A071129C1161}" type="pres">
      <dgm:prSet presAssocID="{C6914119-E005-4F52-81F1-05519E93C1D6}" presName="rootConnector" presStyleLbl="node2" presStyleIdx="0" presStyleCnt="3"/>
      <dgm:spPr/>
      <dgm:t>
        <a:bodyPr/>
        <a:lstStyle/>
        <a:p>
          <a:endParaRPr lang="en-US"/>
        </a:p>
      </dgm:t>
    </dgm:pt>
    <dgm:pt modelId="{02C8E7E6-CB5B-47D8-A53A-0C0463AAF55E}" type="pres">
      <dgm:prSet presAssocID="{C6914119-E005-4F52-81F1-05519E93C1D6}" presName="hierChild4" presStyleCnt="0"/>
      <dgm:spPr/>
      <dgm:t>
        <a:bodyPr/>
        <a:lstStyle/>
        <a:p>
          <a:endParaRPr lang="en-US"/>
        </a:p>
      </dgm:t>
    </dgm:pt>
    <dgm:pt modelId="{EFB2663E-FD1F-4611-BB08-FBB62F3D4970}" type="pres">
      <dgm:prSet presAssocID="{C6914119-E005-4F52-81F1-05519E93C1D6}" presName="hierChild5" presStyleCnt="0"/>
      <dgm:spPr/>
      <dgm:t>
        <a:bodyPr/>
        <a:lstStyle/>
        <a:p>
          <a:endParaRPr lang="en-US"/>
        </a:p>
      </dgm:t>
    </dgm:pt>
    <dgm:pt modelId="{98D6C595-45C4-4F45-820B-1681C1C8B7F0}" type="pres">
      <dgm:prSet presAssocID="{DB938476-0037-4FBD-A332-92F1944F0C5A}" presName="Name37" presStyleLbl="parChTrans1D2" presStyleIdx="1" presStyleCnt="3"/>
      <dgm:spPr/>
      <dgm:t>
        <a:bodyPr/>
        <a:lstStyle/>
        <a:p>
          <a:endParaRPr lang="en-US"/>
        </a:p>
      </dgm:t>
    </dgm:pt>
    <dgm:pt modelId="{70462E67-290A-4E49-B5CA-8283CCEDC593}" type="pres">
      <dgm:prSet presAssocID="{E576E5AB-27E4-477F-92F0-FD02E68282D1}" presName="hierRoot2" presStyleCnt="0">
        <dgm:presLayoutVars>
          <dgm:hierBranch val="init"/>
        </dgm:presLayoutVars>
      </dgm:prSet>
      <dgm:spPr/>
      <dgm:t>
        <a:bodyPr/>
        <a:lstStyle/>
        <a:p>
          <a:endParaRPr lang="en-US"/>
        </a:p>
      </dgm:t>
    </dgm:pt>
    <dgm:pt modelId="{64C0DA86-55F6-4D94-A1CA-6B76E7F3E99D}" type="pres">
      <dgm:prSet presAssocID="{E576E5AB-27E4-477F-92F0-FD02E68282D1}" presName="rootComposite" presStyleCnt="0"/>
      <dgm:spPr/>
      <dgm:t>
        <a:bodyPr/>
        <a:lstStyle/>
        <a:p>
          <a:endParaRPr lang="en-US"/>
        </a:p>
      </dgm:t>
    </dgm:pt>
    <dgm:pt modelId="{D7B5FD5C-223C-4432-B733-8D53137D15F8}" type="pres">
      <dgm:prSet presAssocID="{E576E5AB-27E4-477F-92F0-FD02E68282D1}" presName="rootText" presStyleLbl="node2" presStyleIdx="1" presStyleCnt="3">
        <dgm:presLayoutVars>
          <dgm:chPref val="3"/>
        </dgm:presLayoutVars>
      </dgm:prSet>
      <dgm:spPr/>
      <dgm:t>
        <a:bodyPr/>
        <a:lstStyle/>
        <a:p>
          <a:endParaRPr lang="en-US"/>
        </a:p>
      </dgm:t>
    </dgm:pt>
    <dgm:pt modelId="{EBA91C89-3EBD-4FE0-B0AF-50F3EA4519A3}" type="pres">
      <dgm:prSet presAssocID="{E576E5AB-27E4-477F-92F0-FD02E68282D1}" presName="rootConnector" presStyleLbl="node2" presStyleIdx="1" presStyleCnt="3"/>
      <dgm:spPr/>
      <dgm:t>
        <a:bodyPr/>
        <a:lstStyle/>
        <a:p>
          <a:endParaRPr lang="en-US"/>
        </a:p>
      </dgm:t>
    </dgm:pt>
    <dgm:pt modelId="{1C33FB13-E2E0-4992-A462-7EA30FD5570B}" type="pres">
      <dgm:prSet presAssocID="{E576E5AB-27E4-477F-92F0-FD02E68282D1}" presName="hierChild4" presStyleCnt="0"/>
      <dgm:spPr/>
      <dgm:t>
        <a:bodyPr/>
        <a:lstStyle/>
        <a:p>
          <a:endParaRPr lang="en-US"/>
        </a:p>
      </dgm:t>
    </dgm:pt>
    <dgm:pt modelId="{E04D64AE-2A15-434E-838C-B3C8D8DB6597}" type="pres">
      <dgm:prSet presAssocID="{95C95E47-69B7-4FD9-BBF3-6183743A3463}" presName="Name37" presStyleLbl="parChTrans1D3" presStyleIdx="0" presStyleCnt="1"/>
      <dgm:spPr/>
      <dgm:t>
        <a:bodyPr/>
        <a:lstStyle/>
        <a:p>
          <a:endParaRPr lang="en-US"/>
        </a:p>
      </dgm:t>
    </dgm:pt>
    <dgm:pt modelId="{72381806-F52E-4BC6-878C-ED992B41AB61}" type="pres">
      <dgm:prSet presAssocID="{4252C28A-53D9-4F36-A67C-D5E4E1836BA0}" presName="hierRoot2" presStyleCnt="0">
        <dgm:presLayoutVars>
          <dgm:hierBranch val="init"/>
        </dgm:presLayoutVars>
      </dgm:prSet>
      <dgm:spPr/>
      <dgm:t>
        <a:bodyPr/>
        <a:lstStyle/>
        <a:p>
          <a:endParaRPr lang="en-US"/>
        </a:p>
      </dgm:t>
    </dgm:pt>
    <dgm:pt modelId="{42D954F6-F4C0-408B-A251-F1E6C999C560}" type="pres">
      <dgm:prSet presAssocID="{4252C28A-53D9-4F36-A67C-D5E4E1836BA0}" presName="rootComposite" presStyleCnt="0"/>
      <dgm:spPr/>
      <dgm:t>
        <a:bodyPr/>
        <a:lstStyle/>
        <a:p>
          <a:endParaRPr lang="en-US"/>
        </a:p>
      </dgm:t>
    </dgm:pt>
    <dgm:pt modelId="{DCDD8BB9-D1D1-4BB8-8E15-AE26172E42E6}" type="pres">
      <dgm:prSet presAssocID="{4252C28A-53D9-4F36-A67C-D5E4E1836BA0}" presName="rootText" presStyleLbl="node3" presStyleIdx="0" presStyleCnt="1">
        <dgm:presLayoutVars>
          <dgm:chPref val="3"/>
        </dgm:presLayoutVars>
      </dgm:prSet>
      <dgm:spPr/>
      <dgm:t>
        <a:bodyPr/>
        <a:lstStyle/>
        <a:p>
          <a:endParaRPr lang="en-US"/>
        </a:p>
      </dgm:t>
    </dgm:pt>
    <dgm:pt modelId="{76898042-8918-4D24-A694-ED8FC92FD2E7}" type="pres">
      <dgm:prSet presAssocID="{4252C28A-53D9-4F36-A67C-D5E4E1836BA0}" presName="rootConnector" presStyleLbl="node3" presStyleIdx="0" presStyleCnt="1"/>
      <dgm:spPr/>
      <dgm:t>
        <a:bodyPr/>
        <a:lstStyle/>
        <a:p>
          <a:endParaRPr lang="en-US"/>
        </a:p>
      </dgm:t>
    </dgm:pt>
    <dgm:pt modelId="{0C2F21AE-8896-4BC4-A1F3-A878E604649B}" type="pres">
      <dgm:prSet presAssocID="{4252C28A-53D9-4F36-A67C-D5E4E1836BA0}" presName="hierChild4" presStyleCnt="0"/>
      <dgm:spPr/>
      <dgm:t>
        <a:bodyPr/>
        <a:lstStyle/>
        <a:p>
          <a:endParaRPr lang="en-US"/>
        </a:p>
      </dgm:t>
    </dgm:pt>
    <dgm:pt modelId="{1398951C-2C9A-42C1-9203-057309B607C7}" type="pres">
      <dgm:prSet presAssocID="{4252C28A-53D9-4F36-A67C-D5E4E1836BA0}" presName="hierChild5" presStyleCnt="0"/>
      <dgm:spPr/>
      <dgm:t>
        <a:bodyPr/>
        <a:lstStyle/>
        <a:p>
          <a:endParaRPr lang="en-US"/>
        </a:p>
      </dgm:t>
    </dgm:pt>
    <dgm:pt modelId="{6D60842E-41DC-4308-AF32-988E919D954C}" type="pres">
      <dgm:prSet presAssocID="{E576E5AB-27E4-477F-92F0-FD02E68282D1}" presName="hierChild5" presStyleCnt="0"/>
      <dgm:spPr/>
      <dgm:t>
        <a:bodyPr/>
        <a:lstStyle/>
        <a:p>
          <a:endParaRPr lang="en-US"/>
        </a:p>
      </dgm:t>
    </dgm:pt>
    <dgm:pt modelId="{EAED5E5D-4DAB-4980-A56E-3F8B3CDA1BA0}" type="pres">
      <dgm:prSet presAssocID="{49E472F0-9935-4BD8-BC8D-390DCAC42B44}" presName="Name37" presStyleLbl="parChTrans1D2" presStyleIdx="2" presStyleCnt="3"/>
      <dgm:spPr/>
      <dgm:t>
        <a:bodyPr/>
        <a:lstStyle/>
        <a:p>
          <a:endParaRPr lang="en-US"/>
        </a:p>
      </dgm:t>
    </dgm:pt>
    <dgm:pt modelId="{90FBF550-705C-40E8-9AA7-E126B8D8421F}" type="pres">
      <dgm:prSet presAssocID="{882F35F9-DA7F-49B4-BE62-E50600857B26}" presName="hierRoot2" presStyleCnt="0">
        <dgm:presLayoutVars>
          <dgm:hierBranch val="init"/>
        </dgm:presLayoutVars>
      </dgm:prSet>
      <dgm:spPr/>
      <dgm:t>
        <a:bodyPr/>
        <a:lstStyle/>
        <a:p>
          <a:endParaRPr lang="en-US"/>
        </a:p>
      </dgm:t>
    </dgm:pt>
    <dgm:pt modelId="{08C1E8E9-801D-4F47-BA7C-76722D32FC5A}" type="pres">
      <dgm:prSet presAssocID="{882F35F9-DA7F-49B4-BE62-E50600857B26}" presName="rootComposite" presStyleCnt="0"/>
      <dgm:spPr/>
      <dgm:t>
        <a:bodyPr/>
        <a:lstStyle/>
        <a:p>
          <a:endParaRPr lang="en-US"/>
        </a:p>
      </dgm:t>
    </dgm:pt>
    <dgm:pt modelId="{571A768F-35E3-455F-8EFF-11454837534E}" type="pres">
      <dgm:prSet presAssocID="{882F35F9-DA7F-49B4-BE62-E50600857B26}" presName="rootText" presStyleLbl="node2" presStyleIdx="2" presStyleCnt="3">
        <dgm:presLayoutVars>
          <dgm:chPref val="3"/>
        </dgm:presLayoutVars>
      </dgm:prSet>
      <dgm:spPr/>
      <dgm:t>
        <a:bodyPr/>
        <a:lstStyle/>
        <a:p>
          <a:endParaRPr lang="en-US"/>
        </a:p>
      </dgm:t>
    </dgm:pt>
    <dgm:pt modelId="{7C7A4F18-4115-49CB-BF40-972FF71C196E}" type="pres">
      <dgm:prSet presAssocID="{882F35F9-DA7F-49B4-BE62-E50600857B26}" presName="rootConnector" presStyleLbl="node2" presStyleIdx="2" presStyleCnt="3"/>
      <dgm:spPr/>
      <dgm:t>
        <a:bodyPr/>
        <a:lstStyle/>
        <a:p>
          <a:endParaRPr lang="en-US"/>
        </a:p>
      </dgm:t>
    </dgm:pt>
    <dgm:pt modelId="{A380ADD2-94AE-4476-9FCD-C104BF4598DB}" type="pres">
      <dgm:prSet presAssocID="{882F35F9-DA7F-49B4-BE62-E50600857B26}" presName="hierChild4" presStyleCnt="0"/>
      <dgm:spPr/>
      <dgm:t>
        <a:bodyPr/>
        <a:lstStyle/>
        <a:p>
          <a:endParaRPr lang="en-US"/>
        </a:p>
      </dgm:t>
    </dgm:pt>
    <dgm:pt modelId="{5B8B957A-2E0F-4EED-BFF9-68C9EEA6989E}" type="pres">
      <dgm:prSet presAssocID="{882F35F9-DA7F-49B4-BE62-E50600857B26}" presName="hierChild5" presStyleCnt="0"/>
      <dgm:spPr/>
      <dgm:t>
        <a:bodyPr/>
        <a:lstStyle/>
        <a:p>
          <a:endParaRPr lang="en-US"/>
        </a:p>
      </dgm:t>
    </dgm:pt>
    <dgm:pt modelId="{D72DC039-0014-4F01-9EEC-23D3B6D3D85E}" type="pres">
      <dgm:prSet presAssocID="{218BA6DC-2F28-43F3-9B6E-64AC9DDADED1}" presName="hierChild3" presStyleCnt="0"/>
      <dgm:spPr/>
      <dgm:t>
        <a:bodyPr/>
        <a:lstStyle/>
        <a:p>
          <a:endParaRPr lang="en-US"/>
        </a:p>
      </dgm:t>
    </dgm:pt>
  </dgm:ptLst>
  <dgm:cxnLst>
    <dgm:cxn modelId="{833F7ECC-E636-44B8-A51D-032271BE721A}" type="presOf" srcId="{DA16EE8D-6F91-4B09-B657-FCA661D09037}" destId="{2BD2C393-D049-4C4D-B23A-AD573A7805F3}" srcOrd="0" destOrd="0" presId="urn:microsoft.com/office/officeart/2005/8/layout/orgChart1"/>
    <dgm:cxn modelId="{794EF3EF-B26B-40ED-961F-C69068D15FE1}" srcId="{E576E5AB-27E4-477F-92F0-FD02E68282D1}" destId="{4252C28A-53D9-4F36-A67C-D5E4E1836BA0}" srcOrd="0" destOrd="0" parTransId="{95C95E47-69B7-4FD9-BBF3-6183743A3463}" sibTransId="{01A4BE98-7042-456D-94C1-AE768DADF714}"/>
    <dgm:cxn modelId="{66CC5051-A6EF-46C6-9911-78759D4C194D}" type="presOf" srcId="{4252C28A-53D9-4F36-A67C-D5E4E1836BA0}" destId="{76898042-8918-4D24-A694-ED8FC92FD2E7}" srcOrd="1" destOrd="0" presId="urn:microsoft.com/office/officeart/2005/8/layout/orgChart1"/>
    <dgm:cxn modelId="{EC38B751-5FC2-450D-B28F-C52AD920D43B}" type="presOf" srcId="{C6914119-E005-4F52-81F1-05519E93C1D6}" destId="{82917730-0B4A-4CA7-8338-A071129C1161}" srcOrd="1" destOrd="0" presId="urn:microsoft.com/office/officeart/2005/8/layout/orgChart1"/>
    <dgm:cxn modelId="{9FF9D7AC-83CD-4A7D-8624-C81B566E7854}" type="presOf" srcId="{218BA6DC-2F28-43F3-9B6E-64AC9DDADED1}" destId="{702EE9DE-7778-4E70-9B0F-0A66489C1A77}" srcOrd="1" destOrd="0" presId="urn:microsoft.com/office/officeart/2005/8/layout/orgChart1"/>
    <dgm:cxn modelId="{154D09A0-C2DF-4940-91BD-58A16A9F2884}" type="presOf" srcId="{882F35F9-DA7F-49B4-BE62-E50600857B26}" destId="{7C7A4F18-4115-49CB-BF40-972FF71C196E}" srcOrd="1" destOrd="0" presId="urn:microsoft.com/office/officeart/2005/8/layout/orgChart1"/>
    <dgm:cxn modelId="{6BE67957-3793-444D-A4AC-5EE122B43A47}" srcId="{218BA6DC-2F28-43F3-9B6E-64AC9DDADED1}" destId="{882F35F9-DA7F-49B4-BE62-E50600857B26}" srcOrd="2" destOrd="0" parTransId="{49E472F0-9935-4BD8-BC8D-390DCAC42B44}" sibTransId="{9037E38B-7DCE-40A4-88F6-60A0AC1FE5B3}"/>
    <dgm:cxn modelId="{0B4B4060-D1F9-4496-A8C5-BA66E32C152B}" srcId="{DA16EE8D-6F91-4B09-B657-FCA661D09037}" destId="{218BA6DC-2F28-43F3-9B6E-64AC9DDADED1}" srcOrd="0" destOrd="0" parTransId="{AFAB8645-F348-49E5-802F-3AEBD6D2D26F}" sibTransId="{867491C4-C8AC-43FC-9093-7F80F3428A75}"/>
    <dgm:cxn modelId="{0099C5FC-408A-47F7-917D-E00C53920BCA}" type="presOf" srcId="{218BA6DC-2F28-43F3-9B6E-64AC9DDADED1}" destId="{0DCBAA0A-0420-4773-8691-0A952BAB3013}" srcOrd="0" destOrd="0" presId="urn:microsoft.com/office/officeart/2005/8/layout/orgChart1"/>
    <dgm:cxn modelId="{DC139F0B-AC68-4E42-8CB0-55E97DC8064E}" type="presOf" srcId="{E576E5AB-27E4-477F-92F0-FD02E68282D1}" destId="{EBA91C89-3EBD-4FE0-B0AF-50F3EA4519A3}" srcOrd="1" destOrd="0" presId="urn:microsoft.com/office/officeart/2005/8/layout/orgChart1"/>
    <dgm:cxn modelId="{AAAB0227-80E1-4F93-ADFD-D1F9D6975CEC}" type="presOf" srcId="{E576E5AB-27E4-477F-92F0-FD02E68282D1}" destId="{D7B5FD5C-223C-4432-B733-8D53137D15F8}" srcOrd="0" destOrd="0" presId="urn:microsoft.com/office/officeart/2005/8/layout/orgChart1"/>
    <dgm:cxn modelId="{5EAA7C0B-346B-4C1C-AB78-2397C3E44E36}" srcId="{218BA6DC-2F28-43F3-9B6E-64AC9DDADED1}" destId="{E576E5AB-27E4-477F-92F0-FD02E68282D1}" srcOrd="1" destOrd="0" parTransId="{DB938476-0037-4FBD-A332-92F1944F0C5A}" sibTransId="{4AF77CED-C2CC-4D75-9F54-EAB16F5C6A3A}"/>
    <dgm:cxn modelId="{889A198B-6173-464D-AAB4-C711341EDEFC}" type="presOf" srcId="{4252C28A-53D9-4F36-A67C-D5E4E1836BA0}" destId="{DCDD8BB9-D1D1-4BB8-8E15-AE26172E42E6}" srcOrd="0" destOrd="0" presId="urn:microsoft.com/office/officeart/2005/8/layout/orgChart1"/>
    <dgm:cxn modelId="{96D11ED6-CDDC-441D-B912-619609C096CE}" type="presOf" srcId="{882F35F9-DA7F-49B4-BE62-E50600857B26}" destId="{571A768F-35E3-455F-8EFF-11454837534E}" srcOrd="0" destOrd="0" presId="urn:microsoft.com/office/officeart/2005/8/layout/orgChart1"/>
    <dgm:cxn modelId="{D7C3EC0D-B466-4963-9120-271C3E4F23EE}" srcId="{218BA6DC-2F28-43F3-9B6E-64AC9DDADED1}" destId="{C6914119-E005-4F52-81F1-05519E93C1D6}" srcOrd="0" destOrd="0" parTransId="{92A24867-392B-46EE-A116-1AA1015C18C7}" sibTransId="{2DC5DAFA-71FA-4E5A-9E64-0246FE6545F0}"/>
    <dgm:cxn modelId="{61E5B12C-8581-4EA5-8B99-2A68C4A3497C}" type="presOf" srcId="{49E472F0-9935-4BD8-BC8D-390DCAC42B44}" destId="{EAED5E5D-4DAB-4980-A56E-3F8B3CDA1BA0}" srcOrd="0" destOrd="0" presId="urn:microsoft.com/office/officeart/2005/8/layout/orgChart1"/>
    <dgm:cxn modelId="{C424AAAC-5431-4214-ACF5-F6067D43767E}" type="presOf" srcId="{DB938476-0037-4FBD-A332-92F1944F0C5A}" destId="{98D6C595-45C4-4F45-820B-1681C1C8B7F0}" srcOrd="0" destOrd="0" presId="urn:microsoft.com/office/officeart/2005/8/layout/orgChart1"/>
    <dgm:cxn modelId="{14236BCD-9554-4847-95FC-12BD631751EE}" type="presOf" srcId="{92A24867-392B-46EE-A116-1AA1015C18C7}" destId="{3A7C897F-E6BA-4469-84F7-F0F3229B8601}" srcOrd="0" destOrd="0" presId="urn:microsoft.com/office/officeart/2005/8/layout/orgChart1"/>
    <dgm:cxn modelId="{78C2684B-3E59-491A-B8A7-C04A13D79BEA}" type="presOf" srcId="{C6914119-E005-4F52-81F1-05519E93C1D6}" destId="{6D742A4A-8DA4-4AF2-AB75-DF7420842CC8}" srcOrd="0" destOrd="0" presId="urn:microsoft.com/office/officeart/2005/8/layout/orgChart1"/>
    <dgm:cxn modelId="{48D86012-C028-4565-A888-50F552328529}" type="presOf" srcId="{95C95E47-69B7-4FD9-BBF3-6183743A3463}" destId="{E04D64AE-2A15-434E-838C-B3C8D8DB6597}" srcOrd="0" destOrd="0" presId="urn:microsoft.com/office/officeart/2005/8/layout/orgChart1"/>
    <dgm:cxn modelId="{0AE16CF9-DE1C-43CA-AD2F-C30597E8D56B}" type="presParOf" srcId="{2BD2C393-D049-4C4D-B23A-AD573A7805F3}" destId="{ED95428C-5D2C-4E80-B82C-D0C08057B488}" srcOrd="0" destOrd="0" presId="urn:microsoft.com/office/officeart/2005/8/layout/orgChart1"/>
    <dgm:cxn modelId="{DF0329FA-7DBA-4350-83D1-A9234B868D0C}" type="presParOf" srcId="{ED95428C-5D2C-4E80-B82C-D0C08057B488}" destId="{D82B3150-A7D1-4028-86DF-9439629CDDE8}" srcOrd="0" destOrd="0" presId="urn:microsoft.com/office/officeart/2005/8/layout/orgChart1"/>
    <dgm:cxn modelId="{4C922C69-88DE-463C-9CD7-44DEF3E7B0F2}" type="presParOf" srcId="{D82B3150-A7D1-4028-86DF-9439629CDDE8}" destId="{0DCBAA0A-0420-4773-8691-0A952BAB3013}" srcOrd="0" destOrd="0" presId="urn:microsoft.com/office/officeart/2005/8/layout/orgChart1"/>
    <dgm:cxn modelId="{9E230F8C-8C27-4718-ABC8-19E95E50F50B}" type="presParOf" srcId="{D82B3150-A7D1-4028-86DF-9439629CDDE8}" destId="{702EE9DE-7778-4E70-9B0F-0A66489C1A77}" srcOrd="1" destOrd="0" presId="urn:microsoft.com/office/officeart/2005/8/layout/orgChart1"/>
    <dgm:cxn modelId="{85DA06C2-9C94-46E5-9DDC-CC0FFD9AEE99}" type="presParOf" srcId="{ED95428C-5D2C-4E80-B82C-D0C08057B488}" destId="{28A545E4-B1C1-46A7-BC12-F5FFD93B4BCE}" srcOrd="1" destOrd="0" presId="urn:microsoft.com/office/officeart/2005/8/layout/orgChart1"/>
    <dgm:cxn modelId="{DA1B612B-737E-4624-AA2B-3D9F5629DDA4}" type="presParOf" srcId="{28A545E4-B1C1-46A7-BC12-F5FFD93B4BCE}" destId="{3A7C897F-E6BA-4469-84F7-F0F3229B8601}" srcOrd="0" destOrd="0" presId="urn:microsoft.com/office/officeart/2005/8/layout/orgChart1"/>
    <dgm:cxn modelId="{266006A4-A836-4823-A49E-C015729D9145}" type="presParOf" srcId="{28A545E4-B1C1-46A7-BC12-F5FFD93B4BCE}" destId="{9DAC9311-48FA-4DD6-8742-D8E8E647DC1D}" srcOrd="1" destOrd="0" presId="urn:microsoft.com/office/officeart/2005/8/layout/orgChart1"/>
    <dgm:cxn modelId="{FD1C5F06-47C7-4AED-BCDB-88D3E5A2B174}" type="presParOf" srcId="{9DAC9311-48FA-4DD6-8742-D8E8E647DC1D}" destId="{BF927CF4-96AB-4BE3-AEA5-AD74D79C3E8F}" srcOrd="0" destOrd="0" presId="urn:microsoft.com/office/officeart/2005/8/layout/orgChart1"/>
    <dgm:cxn modelId="{1D2F6ED0-CB25-4473-82E4-6D63DCADCDF2}" type="presParOf" srcId="{BF927CF4-96AB-4BE3-AEA5-AD74D79C3E8F}" destId="{6D742A4A-8DA4-4AF2-AB75-DF7420842CC8}" srcOrd="0" destOrd="0" presId="urn:microsoft.com/office/officeart/2005/8/layout/orgChart1"/>
    <dgm:cxn modelId="{28C3DA6D-D296-4A20-A7FB-059777A9FA8A}" type="presParOf" srcId="{BF927CF4-96AB-4BE3-AEA5-AD74D79C3E8F}" destId="{82917730-0B4A-4CA7-8338-A071129C1161}" srcOrd="1" destOrd="0" presId="urn:microsoft.com/office/officeart/2005/8/layout/orgChart1"/>
    <dgm:cxn modelId="{136FD568-7743-4B16-837C-DEACF9A0B95F}" type="presParOf" srcId="{9DAC9311-48FA-4DD6-8742-D8E8E647DC1D}" destId="{02C8E7E6-CB5B-47D8-A53A-0C0463AAF55E}" srcOrd="1" destOrd="0" presId="urn:microsoft.com/office/officeart/2005/8/layout/orgChart1"/>
    <dgm:cxn modelId="{993D751A-38DC-4DCA-A39A-D25CC22E7067}" type="presParOf" srcId="{9DAC9311-48FA-4DD6-8742-D8E8E647DC1D}" destId="{EFB2663E-FD1F-4611-BB08-FBB62F3D4970}" srcOrd="2" destOrd="0" presId="urn:microsoft.com/office/officeart/2005/8/layout/orgChart1"/>
    <dgm:cxn modelId="{22C71293-72D3-414A-B1EF-650B63B7C635}" type="presParOf" srcId="{28A545E4-B1C1-46A7-BC12-F5FFD93B4BCE}" destId="{98D6C595-45C4-4F45-820B-1681C1C8B7F0}" srcOrd="2" destOrd="0" presId="urn:microsoft.com/office/officeart/2005/8/layout/orgChart1"/>
    <dgm:cxn modelId="{8D9A84DD-9E24-43F3-BC18-ABB98FFDAF0B}" type="presParOf" srcId="{28A545E4-B1C1-46A7-BC12-F5FFD93B4BCE}" destId="{70462E67-290A-4E49-B5CA-8283CCEDC593}" srcOrd="3" destOrd="0" presId="urn:microsoft.com/office/officeart/2005/8/layout/orgChart1"/>
    <dgm:cxn modelId="{78B5E499-5B91-4C6D-9AAD-B3EB96BE2A87}" type="presParOf" srcId="{70462E67-290A-4E49-B5CA-8283CCEDC593}" destId="{64C0DA86-55F6-4D94-A1CA-6B76E7F3E99D}" srcOrd="0" destOrd="0" presId="urn:microsoft.com/office/officeart/2005/8/layout/orgChart1"/>
    <dgm:cxn modelId="{61F0C18C-17A1-4615-95DB-E956B73287B8}" type="presParOf" srcId="{64C0DA86-55F6-4D94-A1CA-6B76E7F3E99D}" destId="{D7B5FD5C-223C-4432-B733-8D53137D15F8}" srcOrd="0" destOrd="0" presId="urn:microsoft.com/office/officeart/2005/8/layout/orgChart1"/>
    <dgm:cxn modelId="{EB5A94C1-86DD-4E5F-A679-D7DA6440C4A4}" type="presParOf" srcId="{64C0DA86-55F6-4D94-A1CA-6B76E7F3E99D}" destId="{EBA91C89-3EBD-4FE0-B0AF-50F3EA4519A3}" srcOrd="1" destOrd="0" presId="urn:microsoft.com/office/officeart/2005/8/layout/orgChart1"/>
    <dgm:cxn modelId="{9F9A6151-ED98-4FBD-98ED-162D1E119093}" type="presParOf" srcId="{70462E67-290A-4E49-B5CA-8283CCEDC593}" destId="{1C33FB13-E2E0-4992-A462-7EA30FD5570B}" srcOrd="1" destOrd="0" presId="urn:microsoft.com/office/officeart/2005/8/layout/orgChart1"/>
    <dgm:cxn modelId="{62F88C12-6952-435D-9028-3C1F39331303}" type="presParOf" srcId="{1C33FB13-E2E0-4992-A462-7EA30FD5570B}" destId="{E04D64AE-2A15-434E-838C-B3C8D8DB6597}" srcOrd="0" destOrd="0" presId="urn:microsoft.com/office/officeart/2005/8/layout/orgChart1"/>
    <dgm:cxn modelId="{A7BC6AE6-8E88-48DB-A530-F8F625339A6F}" type="presParOf" srcId="{1C33FB13-E2E0-4992-A462-7EA30FD5570B}" destId="{72381806-F52E-4BC6-878C-ED992B41AB61}" srcOrd="1" destOrd="0" presId="urn:microsoft.com/office/officeart/2005/8/layout/orgChart1"/>
    <dgm:cxn modelId="{466D3526-AEB0-41B4-A8EB-5A98F641B28C}" type="presParOf" srcId="{72381806-F52E-4BC6-878C-ED992B41AB61}" destId="{42D954F6-F4C0-408B-A251-F1E6C999C560}" srcOrd="0" destOrd="0" presId="urn:microsoft.com/office/officeart/2005/8/layout/orgChart1"/>
    <dgm:cxn modelId="{377A524F-34CE-469D-B995-5122BC868DE5}" type="presParOf" srcId="{42D954F6-F4C0-408B-A251-F1E6C999C560}" destId="{DCDD8BB9-D1D1-4BB8-8E15-AE26172E42E6}" srcOrd="0" destOrd="0" presId="urn:microsoft.com/office/officeart/2005/8/layout/orgChart1"/>
    <dgm:cxn modelId="{A14F9934-438D-49A0-BB82-44A5854B7578}" type="presParOf" srcId="{42D954F6-F4C0-408B-A251-F1E6C999C560}" destId="{76898042-8918-4D24-A694-ED8FC92FD2E7}" srcOrd="1" destOrd="0" presId="urn:microsoft.com/office/officeart/2005/8/layout/orgChart1"/>
    <dgm:cxn modelId="{AF1BD156-89A3-4CAC-A0C2-756334FCDB4A}" type="presParOf" srcId="{72381806-F52E-4BC6-878C-ED992B41AB61}" destId="{0C2F21AE-8896-4BC4-A1F3-A878E604649B}" srcOrd="1" destOrd="0" presId="urn:microsoft.com/office/officeart/2005/8/layout/orgChart1"/>
    <dgm:cxn modelId="{62A0530A-2B5E-4FB1-954B-D4CFA0636C83}" type="presParOf" srcId="{72381806-F52E-4BC6-878C-ED992B41AB61}" destId="{1398951C-2C9A-42C1-9203-057309B607C7}" srcOrd="2" destOrd="0" presId="urn:microsoft.com/office/officeart/2005/8/layout/orgChart1"/>
    <dgm:cxn modelId="{F1E6AB4C-B7BE-4AA9-9C25-E333566944A0}" type="presParOf" srcId="{70462E67-290A-4E49-B5CA-8283CCEDC593}" destId="{6D60842E-41DC-4308-AF32-988E919D954C}" srcOrd="2" destOrd="0" presId="urn:microsoft.com/office/officeart/2005/8/layout/orgChart1"/>
    <dgm:cxn modelId="{E7D15133-BB5E-4551-804F-A051EFA88220}" type="presParOf" srcId="{28A545E4-B1C1-46A7-BC12-F5FFD93B4BCE}" destId="{EAED5E5D-4DAB-4980-A56E-3F8B3CDA1BA0}" srcOrd="4" destOrd="0" presId="urn:microsoft.com/office/officeart/2005/8/layout/orgChart1"/>
    <dgm:cxn modelId="{BD79081C-F39D-4378-901A-3203B036993C}" type="presParOf" srcId="{28A545E4-B1C1-46A7-BC12-F5FFD93B4BCE}" destId="{90FBF550-705C-40E8-9AA7-E126B8D8421F}" srcOrd="5" destOrd="0" presId="urn:microsoft.com/office/officeart/2005/8/layout/orgChart1"/>
    <dgm:cxn modelId="{2AC028D7-8D47-430B-B85A-2018AC8F91EE}" type="presParOf" srcId="{90FBF550-705C-40E8-9AA7-E126B8D8421F}" destId="{08C1E8E9-801D-4F47-BA7C-76722D32FC5A}" srcOrd="0" destOrd="0" presId="urn:microsoft.com/office/officeart/2005/8/layout/orgChart1"/>
    <dgm:cxn modelId="{E3CF095E-F4BD-4867-AD18-11608B6E2E71}" type="presParOf" srcId="{08C1E8E9-801D-4F47-BA7C-76722D32FC5A}" destId="{571A768F-35E3-455F-8EFF-11454837534E}" srcOrd="0" destOrd="0" presId="urn:microsoft.com/office/officeart/2005/8/layout/orgChart1"/>
    <dgm:cxn modelId="{DF5CA127-5535-4616-A3FB-859B8D79FA82}" type="presParOf" srcId="{08C1E8E9-801D-4F47-BA7C-76722D32FC5A}" destId="{7C7A4F18-4115-49CB-BF40-972FF71C196E}" srcOrd="1" destOrd="0" presId="urn:microsoft.com/office/officeart/2005/8/layout/orgChart1"/>
    <dgm:cxn modelId="{7CA1A19D-B91A-40BD-8574-386B6AE4D213}" type="presParOf" srcId="{90FBF550-705C-40E8-9AA7-E126B8D8421F}" destId="{A380ADD2-94AE-4476-9FCD-C104BF4598DB}" srcOrd="1" destOrd="0" presId="urn:microsoft.com/office/officeart/2005/8/layout/orgChart1"/>
    <dgm:cxn modelId="{F29E5F9C-B6BB-43F2-8A21-B8A069D20D37}" type="presParOf" srcId="{90FBF550-705C-40E8-9AA7-E126B8D8421F}" destId="{5B8B957A-2E0F-4EED-BFF9-68C9EEA6989E}" srcOrd="2" destOrd="0" presId="urn:microsoft.com/office/officeart/2005/8/layout/orgChart1"/>
    <dgm:cxn modelId="{5D511249-2D02-40B9-BEF0-E61A05FB7A6E}" type="presParOf" srcId="{ED95428C-5D2C-4E80-B82C-D0C08057B488}" destId="{D72DC039-0014-4F01-9EEC-23D3B6D3D85E}" srcOrd="2" destOrd="0" presId="urn:microsoft.com/office/officeart/2005/8/layout/orgChart1"/>
  </dgm:cxnLst>
  <dgm:bg>
    <a:noFill/>
    <a:effectLst>
      <a:outerShdw dir="5400000" algn="ctr" rotWithShape="0">
        <a:schemeClr val="bg1"/>
      </a:outerShdw>
    </a:effectLst>
  </dgm:bg>
  <dgm:whole/>
</dgm:dataModel>
</file>

<file path=ppt/diagrams/data6.xml><?xml version="1.0" encoding="utf-8"?>
<dgm:dataModel xmlns:dgm="http://schemas.openxmlformats.org/drawingml/2006/diagram" xmlns:a="http://schemas.openxmlformats.org/drawingml/2006/main">
  <dgm:ptLst>
    <dgm:pt modelId="{2C7D2EF5-8FEB-4BA0-BC54-3E53634E70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276860E-0FF2-4302-B965-E1D2007B6AD3}">
      <dgm:prSet phldrT="[Text]" custT="1"/>
      <dgm:spPr>
        <a:solidFill>
          <a:schemeClr val="tx2"/>
        </a:solidFill>
      </dgm:spPr>
      <dgm:t>
        <a:bodyPr/>
        <a:lstStyle/>
        <a:p>
          <a:r>
            <a:rPr lang="en-US" sz="1800" dirty="0" smtClean="0"/>
            <a:t>Contracts</a:t>
          </a:r>
          <a:endParaRPr lang="en-US" sz="1800" dirty="0"/>
        </a:p>
      </dgm:t>
    </dgm:pt>
    <dgm:pt modelId="{83FF293D-096D-448C-B684-51518C4C43CD}" type="parTrans" cxnId="{3DF5AE33-E849-431F-A54B-5BD5634BEB27}">
      <dgm:prSet/>
      <dgm:spPr/>
      <dgm:t>
        <a:bodyPr/>
        <a:lstStyle/>
        <a:p>
          <a:endParaRPr lang="en-US" sz="2400"/>
        </a:p>
      </dgm:t>
    </dgm:pt>
    <dgm:pt modelId="{7D24BB36-4E09-412B-8584-FE421DD8857C}" type="sibTrans" cxnId="{3DF5AE33-E849-431F-A54B-5BD5634BEB27}">
      <dgm:prSet/>
      <dgm:spPr/>
      <dgm:t>
        <a:bodyPr/>
        <a:lstStyle/>
        <a:p>
          <a:endParaRPr lang="en-US" sz="2400"/>
        </a:p>
      </dgm:t>
    </dgm:pt>
    <dgm:pt modelId="{38C61A25-575E-435C-A7C0-2A886C5ED9BD}" type="asst">
      <dgm:prSet phldrT="[Text]" custT="1"/>
      <dgm:spPr>
        <a:solidFill>
          <a:schemeClr val="tx2"/>
        </a:solidFill>
      </dgm:spPr>
      <dgm:t>
        <a:bodyPr/>
        <a:lstStyle/>
        <a:p>
          <a:r>
            <a:rPr lang="en-US" sz="1800" dirty="0" smtClean="0"/>
            <a:t>Dominant Intention</a:t>
          </a:r>
          <a:endParaRPr lang="en-US" sz="1800" dirty="0"/>
        </a:p>
      </dgm:t>
    </dgm:pt>
    <dgm:pt modelId="{CAE671EB-7580-4559-8981-420D44E93ECE}" type="parTrans" cxnId="{6EA2B887-7B45-4A0A-AF4F-F561F4F08140}">
      <dgm:prSet/>
      <dgm:spPr>
        <a:solidFill>
          <a:schemeClr val="tx2"/>
        </a:solidFill>
      </dgm:spPr>
      <dgm:t>
        <a:bodyPr/>
        <a:lstStyle/>
        <a:p>
          <a:endParaRPr lang="en-US" sz="2400"/>
        </a:p>
      </dgm:t>
    </dgm:pt>
    <dgm:pt modelId="{93FBDC93-29BE-4992-83BE-8B18E1B111E2}" type="sibTrans" cxnId="{6EA2B887-7B45-4A0A-AF4F-F561F4F08140}">
      <dgm:prSet/>
      <dgm:spPr/>
      <dgm:t>
        <a:bodyPr/>
        <a:lstStyle/>
        <a:p>
          <a:endParaRPr lang="en-US" sz="2400"/>
        </a:p>
      </dgm:t>
    </dgm:pt>
    <dgm:pt modelId="{902D6456-12DF-467C-B064-3C29AE25F071}">
      <dgm:prSet phldrT="[Text]" custT="1"/>
      <dgm:spPr>
        <a:solidFill>
          <a:schemeClr val="tx2"/>
        </a:solidFill>
      </dgm:spPr>
      <dgm:t>
        <a:bodyPr/>
        <a:lstStyle/>
        <a:p>
          <a:r>
            <a:rPr lang="en-US" sz="1800" dirty="0" smtClean="0"/>
            <a:t>For Service</a:t>
          </a:r>
          <a:endParaRPr lang="en-US" sz="1800" dirty="0"/>
        </a:p>
      </dgm:t>
    </dgm:pt>
    <dgm:pt modelId="{C2F7D527-214F-4694-9CB3-C2525DF7514C}" type="parTrans" cxnId="{07049791-5D15-4374-8907-EA91CBEB03B3}">
      <dgm:prSet/>
      <dgm:spPr>
        <a:solidFill>
          <a:schemeClr val="tx2"/>
        </a:solidFill>
      </dgm:spPr>
      <dgm:t>
        <a:bodyPr/>
        <a:lstStyle/>
        <a:p>
          <a:endParaRPr lang="en-US" sz="2400"/>
        </a:p>
      </dgm:t>
    </dgm:pt>
    <dgm:pt modelId="{3EAA7295-B5E4-4981-B9F0-7D099E1C168F}" type="sibTrans" cxnId="{07049791-5D15-4374-8907-EA91CBEB03B3}">
      <dgm:prSet/>
      <dgm:spPr/>
      <dgm:t>
        <a:bodyPr/>
        <a:lstStyle/>
        <a:p>
          <a:endParaRPr lang="en-US" sz="2400"/>
        </a:p>
      </dgm:t>
    </dgm:pt>
    <dgm:pt modelId="{47747DCA-8014-41E9-8989-1EA51F259C29}">
      <dgm:prSet phldrT="[Text]" custT="1"/>
      <dgm:spPr>
        <a:solidFill>
          <a:schemeClr val="tx2"/>
        </a:solidFill>
      </dgm:spPr>
      <dgm:t>
        <a:bodyPr/>
        <a:lstStyle/>
        <a:p>
          <a:r>
            <a:rPr lang="en-US" sz="1800" dirty="0" smtClean="0"/>
            <a:t>For Sale</a:t>
          </a:r>
          <a:endParaRPr lang="en-US" sz="1800" dirty="0"/>
        </a:p>
      </dgm:t>
    </dgm:pt>
    <dgm:pt modelId="{8838D296-CF3A-4181-B13A-4EF2C7DB2C8F}" type="parTrans" cxnId="{B420A213-48B8-431B-A4EB-109BEBD585A3}">
      <dgm:prSet/>
      <dgm:spPr>
        <a:solidFill>
          <a:schemeClr val="tx2"/>
        </a:solidFill>
      </dgm:spPr>
      <dgm:t>
        <a:bodyPr/>
        <a:lstStyle/>
        <a:p>
          <a:endParaRPr lang="en-US" sz="2400"/>
        </a:p>
      </dgm:t>
    </dgm:pt>
    <dgm:pt modelId="{D7E16064-5716-4C07-9FAC-3A67C6557EC1}" type="sibTrans" cxnId="{B420A213-48B8-431B-A4EB-109BEBD585A3}">
      <dgm:prSet/>
      <dgm:spPr/>
      <dgm:t>
        <a:bodyPr/>
        <a:lstStyle/>
        <a:p>
          <a:endParaRPr lang="en-US" sz="2400"/>
        </a:p>
      </dgm:t>
    </dgm:pt>
    <dgm:pt modelId="{52F7895D-AC5A-4E07-A4C7-C62AC892B584}">
      <dgm:prSet phldrT="[Text]" custT="1"/>
      <dgm:spPr>
        <a:solidFill>
          <a:schemeClr val="tx2"/>
        </a:solidFill>
      </dgm:spPr>
      <dgm:t>
        <a:bodyPr/>
        <a:lstStyle/>
        <a:p>
          <a:r>
            <a:rPr lang="en-US" sz="1800" dirty="0" smtClean="0"/>
            <a:t>Composite</a:t>
          </a:r>
          <a:endParaRPr lang="en-US" sz="1800" dirty="0"/>
        </a:p>
      </dgm:t>
    </dgm:pt>
    <dgm:pt modelId="{DFA1B7BC-5107-49EB-8474-C8EB5B3B2C31}" type="parTrans" cxnId="{D03B0012-4E50-4D5C-B166-323759012E7E}">
      <dgm:prSet/>
      <dgm:spPr>
        <a:solidFill>
          <a:schemeClr val="tx2"/>
        </a:solidFill>
      </dgm:spPr>
      <dgm:t>
        <a:bodyPr/>
        <a:lstStyle/>
        <a:p>
          <a:endParaRPr lang="en-US" sz="2400"/>
        </a:p>
      </dgm:t>
    </dgm:pt>
    <dgm:pt modelId="{A2765026-5932-43EE-A221-AAC71554C4D2}" type="sibTrans" cxnId="{D03B0012-4E50-4D5C-B166-323759012E7E}">
      <dgm:prSet/>
      <dgm:spPr/>
      <dgm:t>
        <a:bodyPr/>
        <a:lstStyle/>
        <a:p>
          <a:endParaRPr lang="en-US" sz="2400"/>
        </a:p>
      </dgm:t>
    </dgm:pt>
    <dgm:pt modelId="{29C7117F-2EC6-40CC-8741-A355744830BD}">
      <dgm:prSet phldrT="[Text]" custT="1"/>
      <dgm:spPr>
        <a:solidFill>
          <a:schemeClr val="tx2"/>
        </a:solidFill>
      </dgm:spPr>
      <dgm:t>
        <a:bodyPr/>
        <a:lstStyle/>
        <a:p>
          <a:r>
            <a:rPr lang="en-US" sz="1800" dirty="0" smtClean="0"/>
            <a:t>Works Contracts</a:t>
          </a:r>
          <a:endParaRPr lang="en-US" sz="1800" dirty="0"/>
        </a:p>
      </dgm:t>
    </dgm:pt>
    <dgm:pt modelId="{13AAA651-4B05-4579-A651-BFB2492700A7}" type="parTrans" cxnId="{63E36154-E13C-4ED4-B4BD-119014579B74}">
      <dgm:prSet/>
      <dgm:spPr>
        <a:solidFill>
          <a:schemeClr val="tx2"/>
        </a:solidFill>
      </dgm:spPr>
      <dgm:t>
        <a:bodyPr/>
        <a:lstStyle/>
        <a:p>
          <a:endParaRPr lang="en-US" sz="2400"/>
        </a:p>
      </dgm:t>
    </dgm:pt>
    <dgm:pt modelId="{945F20A5-F012-46DD-B7D0-444C9E2C75CF}" type="sibTrans" cxnId="{63E36154-E13C-4ED4-B4BD-119014579B74}">
      <dgm:prSet/>
      <dgm:spPr/>
      <dgm:t>
        <a:bodyPr/>
        <a:lstStyle/>
        <a:p>
          <a:endParaRPr lang="en-US" sz="2400"/>
        </a:p>
      </dgm:t>
    </dgm:pt>
    <dgm:pt modelId="{ADD24755-8EB3-4352-A1C7-5EB4EBC889F4}">
      <dgm:prSet phldrT="[Text]" custT="1"/>
      <dgm:spPr>
        <a:solidFill>
          <a:schemeClr val="tx2"/>
        </a:solidFill>
      </dgm:spPr>
      <dgm:t>
        <a:bodyPr/>
        <a:lstStyle/>
        <a:p>
          <a:r>
            <a:rPr lang="en-US" sz="1800" dirty="0" smtClean="0"/>
            <a:t>Catering </a:t>
          </a:r>
          <a:endParaRPr lang="en-US" sz="1800" dirty="0"/>
        </a:p>
      </dgm:t>
    </dgm:pt>
    <dgm:pt modelId="{382A65E7-7F72-4A20-A5CC-5DABA9D9AEF7}" type="parTrans" cxnId="{83C909BE-D80F-49F7-81A7-7D8750F842B3}">
      <dgm:prSet/>
      <dgm:spPr>
        <a:solidFill>
          <a:schemeClr val="tx2"/>
        </a:solidFill>
      </dgm:spPr>
      <dgm:t>
        <a:bodyPr/>
        <a:lstStyle/>
        <a:p>
          <a:endParaRPr lang="en-US" sz="2400"/>
        </a:p>
      </dgm:t>
    </dgm:pt>
    <dgm:pt modelId="{FFF169B8-498C-4A4B-9F13-38FE21FC8BEC}" type="sibTrans" cxnId="{83C909BE-D80F-49F7-81A7-7D8750F842B3}">
      <dgm:prSet/>
      <dgm:spPr/>
      <dgm:t>
        <a:bodyPr/>
        <a:lstStyle/>
        <a:p>
          <a:endParaRPr lang="en-US" sz="2400"/>
        </a:p>
      </dgm:t>
    </dgm:pt>
    <dgm:pt modelId="{EA69F136-ABF5-4013-B59F-A66EFA4CEA3C}">
      <dgm:prSet phldrT="[Text]" custT="1"/>
      <dgm:spPr>
        <a:solidFill>
          <a:schemeClr val="tx2"/>
        </a:solidFill>
      </dgm:spPr>
      <dgm:t>
        <a:bodyPr/>
        <a:lstStyle/>
        <a:p>
          <a:r>
            <a:rPr lang="en-US" sz="1800" dirty="0" smtClean="0"/>
            <a:t>Transfer of Property </a:t>
          </a:r>
          <a:endParaRPr lang="en-US" sz="1800" dirty="0"/>
        </a:p>
      </dgm:t>
    </dgm:pt>
    <dgm:pt modelId="{F5BF2711-47D8-475E-BA6E-58E405354767}" type="parTrans" cxnId="{A5D9FF48-89EB-4948-B8CB-0971EC6467F4}">
      <dgm:prSet/>
      <dgm:spPr>
        <a:solidFill>
          <a:schemeClr val="tx2"/>
        </a:solidFill>
      </dgm:spPr>
      <dgm:t>
        <a:bodyPr/>
        <a:lstStyle/>
        <a:p>
          <a:endParaRPr lang="en-US" sz="2400"/>
        </a:p>
      </dgm:t>
    </dgm:pt>
    <dgm:pt modelId="{4C2247D7-85BD-43E6-8581-FAE7382C8A15}" type="sibTrans" cxnId="{A5D9FF48-89EB-4948-B8CB-0971EC6467F4}">
      <dgm:prSet/>
      <dgm:spPr/>
      <dgm:t>
        <a:bodyPr/>
        <a:lstStyle/>
        <a:p>
          <a:endParaRPr lang="en-US" sz="2400"/>
        </a:p>
      </dgm:t>
    </dgm:pt>
    <dgm:pt modelId="{FA2A004A-C05B-44A4-8CB1-EAFDC2BB8878}">
      <dgm:prSet phldrT="[Text]" custT="1"/>
      <dgm:spPr>
        <a:solidFill>
          <a:schemeClr val="tx2"/>
        </a:solidFill>
      </dgm:spPr>
      <dgm:t>
        <a:bodyPr/>
        <a:lstStyle/>
        <a:p>
          <a:r>
            <a:rPr lang="en-US" sz="1800" dirty="0" smtClean="0"/>
            <a:t>Service</a:t>
          </a:r>
          <a:endParaRPr lang="en-US" sz="1800" dirty="0"/>
        </a:p>
      </dgm:t>
    </dgm:pt>
    <dgm:pt modelId="{03AA3069-9BBD-4C8D-8477-DD4C15B12483}" type="parTrans" cxnId="{557CE7D2-9339-49A9-B226-BE5CDCDDD3EA}">
      <dgm:prSet/>
      <dgm:spPr>
        <a:solidFill>
          <a:schemeClr val="tx2"/>
        </a:solidFill>
      </dgm:spPr>
      <dgm:t>
        <a:bodyPr/>
        <a:lstStyle/>
        <a:p>
          <a:endParaRPr lang="en-US" sz="2400"/>
        </a:p>
      </dgm:t>
    </dgm:pt>
    <dgm:pt modelId="{BA01CE7E-2F03-446F-AAB2-FF7DE4A5387C}" type="sibTrans" cxnId="{557CE7D2-9339-49A9-B226-BE5CDCDDD3EA}">
      <dgm:prSet/>
      <dgm:spPr/>
      <dgm:t>
        <a:bodyPr/>
        <a:lstStyle/>
        <a:p>
          <a:endParaRPr lang="en-US" sz="2400"/>
        </a:p>
      </dgm:t>
    </dgm:pt>
    <dgm:pt modelId="{6DC815B5-64EE-460E-9807-B2707594226C}">
      <dgm:prSet phldrT="[Text]" custT="1"/>
      <dgm:spPr>
        <a:solidFill>
          <a:schemeClr val="tx2"/>
        </a:solidFill>
      </dgm:spPr>
      <dgm:t>
        <a:bodyPr/>
        <a:lstStyle/>
        <a:p>
          <a:r>
            <a:rPr lang="en-US" sz="1800" dirty="0" smtClean="0"/>
            <a:t>Supply of Food</a:t>
          </a:r>
          <a:endParaRPr lang="en-US" sz="1800" dirty="0"/>
        </a:p>
      </dgm:t>
    </dgm:pt>
    <dgm:pt modelId="{C9E2A851-AD63-4B2D-A8FD-7E8EE0E8DE50}" type="parTrans" cxnId="{C9EAAD13-3B4F-4430-8EE3-1581666C72C2}">
      <dgm:prSet/>
      <dgm:spPr>
        <a:solidFill>
          <a:schemeClr val="tx2"/>
        </a:solidFill>
      </dgm:spPr>
      <dgm:t>
        <a:bodyPr/>
        <a:lstStyle/>
        <a:p>
          <a:endParaRPr lang="en-US" sz="2400"/>
        </a:p>
      </dgm:t>
    </dgm:pt>
    <dgm:pt modelId="{40506B48-7CCC-4D74-86BD-51098FBBB7B5}" type="sibTrans" cxnId="{C9EAAD13-3B4F-4430-8EE3-1581666C72C2}">
      <dgm:prSet/>
      <dgm:spPr/>
      <dgm:t>
        <a:bodyPr/>
        <a:lstStyle/>
        <a:p>
          <a:endParaRPr lang="en-US" sz="2400"/>
        </a:p>
      </dgm:t>
    </dgm:pt>
    <dgm:pt modelId="{E01EF66F-B445-4C13-9114-82538096992F}">
      <dgm:prSet phldrT="[Text]" custT="1"/>
      <dgm:spPr>
        <a:solidFill>
          <a:schemeClr val="tx2"/>
        </a:solidFill>
      </dgm:spPr>
      <dgm:t>
        <a:bodyPr/>
        <a:lstStyle/>
        <a:p>
          <a:r>
            <a:rPr lang="en-US" sz="1800" dirty="0" smtClean="0"/>
            <a:t>Service connected with Supply</a:t>
          </a:r>
          <a:endParaRPr lang="en-US" sz="1800" dirty="0"/>
        </a:p>
      </dgm:t>
    </dgm:pt>
    <dgm:pt modelId="{2447CD59-A751-44BC-98EC-8FCFCD0F9B7A}" type="parTrans" cxnId="{DED43395-D980-4A65-BD5F-0C6BADDBF136}">
      <dgm:prSet/>
      <dgm:spPr>
        <a:solidFill>
          <a:schemeClr val="tx2"/>
        </a:solidFill>
      </dgm:spPr>
      <dgm:t>
        <a:bodyPr/>
        <a:lstStyle/>
        <a:p>
          <a:endParaRPr lang="en-US" sz="2400"/>
        </a:p>
      </dgm:t>
    </dgm:pt>
    <dgm:pt modelId="{D8BC63E3-49C6-42C7-A5F6-8C606E7EF5F1}" type="sibTrans" cxnId="{DED43395-D980-4A65-BD5F-0C6BADDBF136}">
      <dgm:prSet/>
      <dgm:spPr/>
      <dgm:t>
        <a:bodyPr/>
        <a:lstStyle/>
        <a:p>
          <a:endParaRPr lang="en-US" sz="2400"/>
        </a:p>
      </dgm:t>
    </dgm:pt>
    <dgm:pt modelId="{C17AB4B4-DE3E-4095-AE99-FED684E2E389}" type="pres">
      <dgm:prSet presAssocID="{2C7D2EF5-8FEB-4BA0-BC54-3E53634E7049}" presName="hierChild1" presStyleCnt="0">
        <dgm:presLayoutVars>
          <dgm:orgChart val="1"/>
          <dgm:chPref val="1"/>
          <dgm:dir/>
          <dgm:animOne val="branch"/>
          <dgm:animLvl val="lvl"/>
          <dgm:resizeHandles/>
        </dgm:presLayoutVars>
      </dgm:prSet>
      <dgm:spPr/>
      <dgm:t>
        <a:bodyPr/>
        <a:lstStyle/>
        <a:p>
          <a:endParaRPr lang="en-US"/>
        </a:p>
      </dgm:t>
    </dgm:pt>
    <dgm:pt modelId="{32D7337E-A8A9-4599-BB2C-0BFDF3CCAA38}" type="pres">
      <dgm:prSet presAssocID="{D276860E-0FF2-4302-B965-E1D2007B6AD3}" presName="hierRoot1" presStyleCnt="0">
        <dgm:presLayoutVars>
          <dgm:hierBranch val="init"/>
        </dgm:presLayoutVars>
      </dgm:prSet>
      <dgm:spPr/>
    </dgm:pt>
    <dgm:pt modelId="{6CE9D6D1-D983-4325-8151-39CFD6BCC4D8}" type="pres">
      <dgm:prSet presAssocID="{D276860E-0FF2-4302-B965-E1D2007B6AD3}" presName="rootComposite1" presStyleCnt="0"/>
      <dgm:spPr/>
    </dgm:pt>
    <dgm:pt modelId="{C79CF9C0-0D8B-443F-BC90-C4D9EA4CC86C}" type="pres">
      <dgm:prSet presAssocID="{D276860E-0FF2-4302-B965-E1D2007B6AD3}" presName="rootText1" presStyleLbl="node0" presStyleIdx="0" presStyleCnt="1" custScaleX="127048">
        <dgm:presLayoutVars>
          <dgm:chPref val="3"/>
        </dgm:presLayoutVars>
      </dgm:prSet>
      <dgm:spPr/>
      <dgm:t>
        <a:bodyPr/>
        <a:lstStyle/>
        <a:p>
          <a:endParaRPr lang="en-US"/>
        </a:p>
      </dgm:t>
    </dgm:pt>
    <dgm:pt modelId="{B167DD0E-170D-4473-9783-79ACFFD90559}" type="pres">
      <dgm:prSet presAssocID="{D276860E-0FF2-4302-B965-E1D2007B6AD3}" presName="rootConnector1" presStyleLbl="node1" presStyleIdx="0" presStyleCnt="0"/>
      <dgm:spPr/>
      <dgm:t>
        <a:bodyPr/>
        <a:lstStyle/>
        <a:p>
          <a:endParaRPr lang="en-US"/>
        </a:p>
      </dgm:t>
    </dgm:pt>
    <dgm:pt modelId="{DE02381B-AEC9-4B80-AEF5-A2E1BD0636AA}" type="pres">
      <dgm:prSet presAssocID="{D276860E-0FF2-4302-B965-E1D2007B6AD3}" presName="hierChild2" presStyleCnt="0"/>
      <dgm:spPr/>
    </dgm:pt>
    <dgm:pt modelId="{08B86513-8A1C-4EF3-9EDA-26D68BECB367}" type="pres">
      <dgm:prSet presAssocID="{C2F7D527-214F-4694-9CB3-C2525DF7514C}" presName="Name37" presStyleLbl="parChTrans1D2" presStyleIdx="0" presStyleCnt="4" custSzX="1705986"/>
      <dgm:spPr/>
      <dgm:t>
        <a:bodyPr/>
        <a:lstStyle/>
        <a:p>
          <a:endParaRPr lang="en-US"/>
        </a:p>
      </dgm:t>
    </dgm:pt>
    <dgm:pt modelId="{BD71749E-BCCE-4F37-933C-E301383DD052}" type="pres">
      <dgm:prSet presAssocID="{902D6456-12DF-467C-B064-3C29AE25F071}" presName="hierRoot2" presStyleCnt="0">
        <dgm:presLayoutVars>
          <dgm:hierBranch val="init"/>
        </dgm:presLayoutVars>
      </dgm:prSet>
      <dgm:spPr/>
    </dgm:pt>
    <dgm:pt modelId="{BE6E8893-E640-437D-A4BE-A6DC33D3BD80}" type="pres">
      <dgm:prSet presAssocID="{902D6456-12DF-467C-B064-3C29AE25F071}" presName="rootComposite" presStyleCnt="0"/>
      <dgm:spPr/>
    </dgm:pt>
    <dgm:pt modelId="{E27C4B17-7029-464C-A1AE-A7F634A33C61}" type="pres">
      <dgm:prSet presAssocID="{902D6456-12DF-467C-B064-3C29AE25F071}" presName="rootText" presStyleLbl="node2" presStyleIdx="0" presStyleCnt="3" custScaleX="127048">
        <dgm:presLayoutVars>
          <dgm:chPref val="3"/>
        </dgm:presLayoutVars>
      </dgm:prSet>
      <dgm:spPr/>
      <dgm:t>
        <a:bodyPr/>
        <a:lstStyle/>
        <a:p>
          <a:endParaRPr lang="en-US"/>
        </a:p>
      </dgm:t>
    </dgm:pt>
    <dgm:pt modelId="{61CBF638-D89E-4A47-B578-9BBB480CC75C}" type="pres">
      <dgm:prSet presAssocID="{902D6456-12DF-467C-B064-3C29AE25F071}" presName="rootConnector" presStyleLbl="node2" presStyleIdx="0" presStyleCnt="3"/>
      <dgm:spPr/>
      <dgm:t>
        <a:bodyPr/>
        <a:lstStyle/>
        <a:p>
          <a:endParaRPr lang="en-US"/>
        </a:p>
      </dgm:t>
    </dgm:pt>
    <dgm:pt modelId="{BDA9C875-8D19-4493-B822-181D38A7E5A3}" type="pres">
      <dgm:prSet presAssocID="{902D6456-12DF-467C-B064-3C29AE25F071}" presName="hierChild4" presStyleCnt="0"/>
      <dgm:spPr/>
    </dgm:pt>
    <dgm:pt modelId="{D77229DC-3F9C-4FD5-BB10-7C3EDF1B8DE1}" type="pres">
      <dgm:prSet presAssocID="{902D6456-12DF-467C-B064-3C29AE25F071}" presName="hierChild5" presStyleCnt="0"/>
      <dgm:spPr/>
    </dgm:pt>
    <dgm:pt modelId="{A51C18F3-DF3E-4CEC-8CC4-B9577B13DFB6}" type="pres">
      <dgm:prSet presAssocID="{8838D296-CF3A-4181-B13A-4EF2C7DB2C8F}" presName="Name37" presStyleLbl="parChTrans1D2" presStyleIdx="1" presStyleCnt="4" custSzX="116172"/>
      <dgm:spPr/>
      <dgm:t>
        <a:bodyPr/>
        <a:lstStyle/>
        <a:p>
          <a:endParaRPr lang="en-US"/>
        </a:p>
      </dgm:t>
    </dgm:pt>
    <dgm:pt modelId="{FF2FBC36-BE3E-4610-84D6-3426F634282E}" type="pres">
      <dgm:prSet presAssocID="{47747DCA-8014-41E9-8989-1EA51F259C29}" presName="hierRoot2" presStyleCnt="0">
        <dgm:presLayoutVars>
          <dgm:hierBranch val="init"/>
        </dgm:presLayoutVars>
      </dgm:prSet>
      <dgm:spPr/>
    </dgm:pt>
    <dgm:pt modelId="{012F3C04-E7B8-40C4-914F-F3B457D0FA3A}" type="pres">
      <dgm:prSet presAssocID="{47747DCA-8014-41E9-8989-1EA51F259C29}" presName="rootComposite" presStyleCnt="0"/>
      <dgm:spPr/>
    </dgm:pt>
    <dgm:pt modelId="{94574952-B09F-44E2-ABF0-E30B3DA92987}" type="pres">
      <dgm:prSet presAssocID="{47747DCA-8014-41E9-8989-1EA51F259C29}" presName="rootText" presStyleLbl="node2" presStyleIdx="1" presStyleCnt="3" custScaleX="127048">
        <dgm:presLayoutVars>
          <dgm:chPref val="3"/>
        </dgm:presLayoutVars>
      </dgm:prSet>
      <dgm:spPr/>
      <dgm:t>
        <a:bodyPr/>
        <a:lstStyle/>
        <a:p>
          <a:endParaRPr lang="en-US"/>
        </a:p>
      </dgm:t>
    </dgm:pt>
    <dgm:pt modelId="{7B49CC90-EF0F-43A8-A7D9-8F9D9937C03D}" type="pres">
      <dgm:prSet presAssocID="{47747DCA-8014-41E9-8989-1EA51F259C29}" presName="rootConnector" presStyleLbl="node2" presStyleIdx="1" presStyleCnt="3"/>
      <dgm:spPr/>
      <dgm:t>
        <a:bodyPr/>
        <a:lstStyle/>
        <a:p>
          <a:endParaRPr lang="en-US"/>
        </a:p>
      </dgm:t>
    </dgm:pt>
    <dgm:pt modelId="{E300CFF0-4423-4735-AFA6-DC8328ED3356}" type="pres">
      <dgm:prSet presAssocID="{47747DCA-8014-41E9-8989-1EA51F259C29}" presName="hierChild4" presStyleCnt="0"/>
      <dgm:spPr/>
    </dgm:pt>
    <dgm:pt modelId="{3D1558C5-764A-4B52-815E-559660D4B585}" type="pres">
      <dgm:prSet presAssocID="{47747DCA-8014-41E9-8989-1EA51F259C29}" presName="hierChild5" presStyleCnt="0"/>
      <dgm:spPr/>
    </dgm:pt>
    <dgm:pt modelId="{5029F14F-A890-4BD4-B2F6-66D81C8BCC0F}" type="pres">
      <dgm:prSet presAssocID="{DFA1B7BC-5107-49EB-8474-C8EB5B3B2C31}" presName="Name37" presStyleLbl="parChTrans1D2" presStyleIdx="2" presStyleCnt="4" custSzX="1705986"/>
      <dgm:spPr/>
      <dgm:t>
        <a:bodyPr/>
        <a:lstStyle/>
        <a:p>
          <a:endParaRPr lang="en-US"/>
        </a:p>
      </dgm:t>
    </dgm:pt>
    <dgm:pt modelId="{47E8495D-BF91-4BD7-B594-DD76A1B69E25}" type="pres">
      <dgm:prSet presAssocID="{52F7895D-AC5A-4E07-A4C7-C62AC892B584}" presName="hierRoot2" presStyleCnt="0">
        <dgm:presLayoutVars>
          <dgm:hierBranch val="init"/>
        </dgm:presLayoutVars>
      </dgm:prSet>
      <dgm:spPr/>
    </dgm:pt>
    <dgm:pt modelId="{72964A1B-7734-450C-9C3C-CACFD30BF7A7}" type="pres">
      <dgm:prSet presAssocID="{52F7895D-AC5A-4E07-A4C7-C62AC892B584}" presName="rootComposite" presStyleCnt="0"/>
      <dgm:spPr/>
    </dgm:pt>
    <dgm:pt modelId="{74DF997A-1B6A-48F4-88BD-655F1B9A9F82}" type="pres">
      <dgm:prSet presAssocID="{52F7895D-AC5A-4E07-A4C7-C62AC892B584}" presName="rootText" presStyleLbl="node2" presStyleIdx="2" presStyleCnt="3" custScaleX="127048">
        <dgm:presLayoutVars>
          <dgm:chPref val="3"/>
        </dgm:presLayoutVars>
      </dgm:prSet>
      <dgm:spPr/>
      <dgm:t>
        <a:bodyPr/>
        <a:lstStyle/>
        <a:p>
          <a:endParaRPr lang="en-US"/>
        </a:p>
      </dgm:t>
    </dgm:pt>
    <dgm:pt modelId="{9E6F56BC-E12D-4D3A-A53E-2F7420946F4E}" type="pres">
      <dgm:prSet presAssocID="{52F7895D-AC5A-4E07-A4C7-C62AC892B584}" presName="rootConnector" presStyleLbl="node2" presStyleIdx="2" presStyleCnt="3"/>
      <dgm:spPr/>
      <dgm:t>
        <a:bodyPr/>
        <a:lstStyle/>
        <a:p>
          <a:endParaRPr lang="en-US"/>
        </a:p>
      </dgm:t>
    </dgm:pt>
    <dgm:pt modelId="{A1B28655-333D-458C-BBD8-863D1D4C0325}" type="pres">
      <dgm:prSet presAssocID="{52F7895D-AC5A-4E07-A4C7-C62AC892B584}" presName="hierChild4" presStyleCnt="0"/>
      <dgm:spPr/>
    </dgm:pt>
    <dgm:pt modelId="{D2412CAA-B35E-4AA5-8118-79D906D32147}" type="pres">
      <dgm:prSet presAssocID="{13AAA651-4B05-4579-A651-BFB2492700A7}" presName="Name37" presStyleLbl="parChTrans1D3" presStyleIdx="0" presStyleCnt="2" custSzX="852993"/>
      <dgm:spPr/>
      <dgm:t>
        <a:bodyPr/>
        <a:lstStyle/>
        <a:p>
          <a:endParaRPr lang="en-US"/>
        </a:p>
      </dgm:t>
    </dgm:pt>
    <dgm:pt modelId="{74125E96-DCCC-4A16-A04B-329D07934DC6}" type="pres">
      <dgm:prSet presAssocID="{29C7117F-2EC6-40CC-8741-A355744830BD}" presName="hierRoot2" presStyleCnt="0">
        <dgm:presLayoutVars>
          <dgm:hierBranch val="init"/>
        </dgm:presLayoutVars>
      </dgm:prSet>
      <dgm:spPr/>
    </dgm:pt>
    <dgm:pt modelId="{04B9DB19-14D2-49CE-9E6C-EB3690422CAD}" type="pres">
      <dgm:prSet presAssocID="{29C7117F-2EC6-40CC-8741-A355744830BD}" presName="rootComposite" presStyleCnt="0"/>
      <dgm:spPr/>
    </dgm:pt>
    <dgm:pt modelId="{F2AC3403-CEF6-41F4-9BD0-490FDFE6B973}" type="pres">
      <dgm:prSet presAssocID="{29C7117F-2EC6-40CC-8741-A355744830BD}" presName="rootText" presStyleLbl="node3" presStyleIdx="0" presStyleCnt="2" custScaleX="127048">
        <dgm:presLayoutVars>
          <dgm:chPref val="3"/>
        </dgm:presLayoutVars>
      </dgm:prSet>
      <dgm:spPr/>
      <dgm:t>
        <a:bodyPr/>
        <a:lstStyle/>
        <a:p>
          <a:endParaRPr lang="en-US"/>
        </a:p>
      </dgm:t>
    </dgm:pt>
    <dgm:pt modelId="{DC34F8A6-B12B-4519-A20B-95DD3E41E2FA}" type="pres">
      <dgm:prSet presAssocID="{29C7117F-2EC6-40CC-8741-A355744830BD}" presName="rootConnector" presStyleLbl="node3" presStyleIdx="0" presStyleCnt="2"/>
      <dgm:spPr/>
      <dgm:t>
        <a:bodyPr/>
        <a:lstStyle/>
        <a:p>
          <a:endParaRPr lang="en-US"/>
        </a:p>
      </dgm:t>
    </dgm:pt>
    <dgm:pt modelId="{147FB56A-BF7E-46E2-9004-851BD30BE8FB}" type="pres">
      <dgm:prSet presAssocID="{29C7117F-2EC6-40CC-8741-A355744830BD}" presName="hierChild4" presStyleCnt="0"/>
      <dgm:spPr/>
    </dgm:pt>
    <dgm:pt modelId="{EB1F7D59-3C95-4473-8A33-682B904A922E}" type="pres">
      <dgm:prSet presAssocID="{F5BF2711-47D8-475E-BA6E-58E405354767}" presName="Name37" presStyleLbl="parChTrans1D4" presStyleIdx="0" presStyleCnt="4" custSzX="211485"/>
      <dgm:spPr/>
      <dgm:t>
        <a:bodyPr/>
        <a:lstStyle/>
        <a:p>
          <a:endParaRPr lang="en-US"/>
        </a:p>
      </dgm:t>
    </dgm:pt>
    <dgm:pt modelId="{2C8ACAF6-AF8E-423A-9E58-9EA5D06FD992}" type="pres">
      <dgm:prSet presAssocID="{EA69F136-ABF5-4013-B59F-A66EFA4CEA3C}" presName="hierRoot2" presStyleCnt="0">
        <dgm:presLayoutVars>
          <dgm:hierBranch val="init"/>
        </dgm:presLayoutVars>
      </dgm:prSet>
      <dgm:spPr/>
    </dgm:pt>
    <dgm:pt modelId="{C42C22C3-DA24-462C-B8F4-9048AC59102B}" type="pres">
      <dgm:prSet presAssocID="{EA69F136-ABF5-4013-B59F-A66EFA4CEA3C}" presName="rootComposite" presStyleCnt="0"/>
      <dgm:spPr/>
    </dgm:pt>
    <dgm:pt modelId="{0054C9CE-BEF1-47EB-8A70-5E00800CEFA5}" type="pres">
      <dgm:prSet presAssocID="{EA69F136-ABF5-4013-B59F-A66EFA4CEA3C}" presName="rootText" presStyleLbl="node4" presStyleIdx="0" presStyleCnt="4" custScaleX="127048">
        <dgm:presLayoutVars>
          <dgm:chPref val="3"/>
        </dgm:presLayoutVars>
      </dgm:prSet>
      <dgm:spPr/>
      <dgm:t>
        <a:bodyPr/>
        <a:lstStyle/>
        <a:p>
          <a:endParaRPr lang="en-US"/>
        </a:p>
      </dgm:t>
    </dgm:pt>
    <dgm:pt modelId="{85F76F64-67A1-4772-9DD8-70314EEF2400}" type="pres">
      <dgm:prSet presAssocID="{EA69F136-ABF5-4013-B59F-A66EFA4CEA3C}" presName="rootConnector" presStyleLbl="node4" presStyleIdx="0" presStyleCnt="4"/>
      <dgm:spPr/>
      <dgm:t>
        <a:bodyPr/>
        <a:lstStyle/>
        <a:p>
          <a:endParaRPr lang="en-US"/>
        </a:p>
      </dgm:t>
    </dgm:pt>
    <dgm:pt modelId="{1A8CC2AC-24FB-40D3-87C0-B45C4862DD56}" type="pres">
      <dgm:prSet presAssocID="{EA69F136-ABF5-4013-B59F-A66EFA4CEA3C}" presName="hierChild4" presStyleCnt="0"/>
      <dgm:spPr/>
    </dgm:pt>
    <dgm:pt modelId="{09C8F2A8-F9AE-463F-A0E1-3D33CF4EC711}" type="pres">
      <dgm:prSet presAssocID="{EA69F136-ABF5-4013-B59F-A66EFA4CEA3C}" presName="hierChild5" presStyleCnt="0"/>
      <dgm:spPr/>
    </dgm:pt>
    <dgm:pt modelId="{C7471CAF-E59A-4E3A-AFDC-128E0AE6B9E9}" type="pres">
      <dgm:prSet presAssocID="{03AA3069-9BBD-4C8D-8477-DD4C15B12483}" presName="Name37" presStyleLbl="parChTrans1D4" presStyleIdx="1" presStyleCnt="4" custSzX="211485"/>
      <dgm:spPr/>
      <dgm:t>
        <a:bodyPr/>
        <a:lstStyle/>
        <a:p>
          <a:endParaRPr lang="en-US"/>
        </a:p>
      </dgm:t>
    </dgm:pt>
    <dgm:pt modelId="{0E9E1433-C77C-44FF-96AD-A048CDE4C2D7}" type="pres">
      <dgm:prSet presAssocID="{FA2A004A-C05B-44A4-8CB1-EAFDC2BB8878}" presName="hierRoot2" presStyleCnt="0">
        <dgm:presLayoutVars>
          <dgm:hierBranch val="init"/>
        </dgm:presLayoutVars>
      </dgm:prSet>
      <dgm:spPr/>
    </dgm:pt>
    <dgm:pt modelId="{D72E2F0F-7BA9-4ABB-A59C-8A64204CCD72}" type="pres">
      <dgm:prSet presAssocID="{FA2A004A-C05B-44A4-8CB1-EAFDC2BB8878}" presName="rootComposite" presStyleCnt="0"/>
      <dgm:spPr/>
    </dgm:pt>
    <dgm:pt modelId="{5732D743-C6C4-4979-85B9-4B0DBA88A0D5}" type="pres">
      <dgm:prSet presAssocID="{FA2A004A-C05B-44A4-8CB1-EAFDC2BB8878}" presName="rootText" presStyleLbl="node4" presStyleIdx="1" presStyleCnt="4" custScaleX="127048">
        <dgm:presLayoutVars>
          <dgm:chPref val="3"/>
        </dgm:presLayoutVars>
      </dgm:prSet>
      <dgm:spPr/>
      <dgm:t>
        <a:bodyPr/>
        <a:lstStyle/>
        <a:p>
          <a:endParaRPr lang="en-US"/>
        </a:p>
      </dgm:t>
    </dgm:pt>
    <dgm:pt modelId="{BC054F88-BA43-44EC-B826-F0640E9B4301}" type="pres">
      <dgm:prSet presAssocID="{FA2A004A-C05B-44A4-8CB1-EAFDC2BB8878}" presName="rootConnector" presStyleLbl="node4" presStyleIdx="1" presStyleCnt="4"/>
      <dgm:spPr/>
      <dgm:t>
        <a:bodyPr/>
        <a:lstStyle/>
        <a:p>
          <a:endParaRPr lang="en-US"/>
        </a:p>
      </dgm:t>
    </dgm:pt>
    <dgm:pt modelId="{EC18F61E-F4C2-4F74-B325-CD377FED9BE5}" type="pres">
      <dgm:prSet presAssocID="{FA2A004A-C05B-44A4-8CB1-EAFDC2BB8878}" presName="hierChild4" presStyleCnt="0"/>
      <dgm:spPr/>
    </dgm:pt>
    <dgm:pt modelId="{58AA29C3-F6CE-4142-8A1A-78C5D0D12B25}" type="pres">
      <dgm:prSet presAssocID="{FA2A004A-C05B-44A4-8CB1-EAFDC2BB8878}" presName="hierChild5" presStyleCnt="0"/>
      <dgm:spPr/>
    </dgm:pt>
    <dgm:pt modelId="{5584BC93-11F8-4C68-8D42-44489E735F31}" type="pres">
      <dgm:prSet presAssocID="{29C7117F-2EC6-40CC-8741-A355744830BD}" presName="hierChild5" presStyleCnt="0"/>
      <dgm:spPr/>
    </dgm:pt>
    <dgm:pt modelId="{40C5A5DB-D67F-47E6-896F-FFE645EACF3A}" type="pres">
      <dgm:prSet presAssocID="{382A65E7-7F72-4A20-A5CC-5DABA9D9AEF7}" presName="Name37" presStyleLbl="parChTrans1D3" presStyleIdx="1" presStyleCnt="2" custSzX="852993"/>
      <dgm:spPr/>
      <dgm:t>
        <a:bodyPr/>
        <a:lstStyle/>
        <a:p>
          <a:endParaRPr lang="en-US"/>
        </a:p>
      </dgm:t>
    </dgm:pt>
    <dgm:pt modelId="{AEBAD148-6D4C-4B97-A0F9-49EF22D6118D}" type="pres">
      <dgm:prSet presAssocID="{ADD24755-8EB3-4352-A1C7-5EB4EBC889F4}" presName="hierRoot2" presStyleCnt="0">
        <dgm:presLayoutVars>
          <dgm:hierBranch val="init"/>
        </dgm:presLayoutVars>
      </dgm:prSet>
      <dgm:spPr/>
    </dgm:pt>
    <dgm:pt modelId="{6356673F-E1BC-4A20-AF5C-562188E6978D}" type="pres">
      <dgm:prSet presAssocID="{ADD24755-8EB3-4352-A1C7-5EB4EBC889F4}" presName="rootComposite" presStyleCnt="0"/>
      <dgm:spPr/>
    </dgm:pt>
    <dgm:pt modelId="{030CB5FD-1935-4A37-8CCE-433AFC3EF6FF}" type="pres">
      <dgm:prSet presAssocID="{ADD24755-8EB3-4352-A1C7-5EB4EBC889F4}" presName="rootText" presStyleLbl="node3" presStyleIdx="1" presStyleCnt="2" custScaleX="127048">
        <dgm:presLayoutVars>
          <dgm:chPref val="3"/>
        </dgm:presLayoutVars>
      </dgm:prSet>
      <dgm:spPr/>
      <dgm:t>
        <a:bodyPr/>
        <a:lstStyle/>
        <a:p>
          <a:endParaRPr lang="en-US"/>
        </a:p>
      </dgm:t>
    </dgm:pt>
    <dgm:pt modelId="{9440AF49-5418-463E-8D28-F792604700E4}" type="pres">
      <dgm:prSet presAssocID="{ADD24755-8EB3-4352-A1C7-5EB4EBC889F4}" presName="rootConnector" presStyleLbl="node3" presStyleIdx="1" presStyleCnt="2"/>
      <dgm:spPr/>
      <dgm:t>
        <a:bodyPr/>
        <a:lstStyle/>
        <a:p>
          <a:endParaRPr lang="en-US"/>
        </a:p>
      </dgm:t>
    </dgm:pt>
    <dgm:pt modelId="{11B900F9-F390-4DE8-83BA-C91760B5E127}" type="pres">
      <dgm:prSet presAssocID="{ADD24755-8EB3-4352-A1C7-5EB4EBC889F4}" presName="hierChild4" presStyleCnt="0"/>
      <dgm:spPr/>
    </dgm:pt>
    <dgm:pt modelId="{6BC9E04A-4D66-40D4-B0D9-21C81332825C}" type="pres">
      <dgm:prSet presAssocID="{C9E2A851-AD63-4B2D-A8FD-7E8EE0E8DE50}" presName="Name37" presStyleLbl="parChTrans1D4" presStyleIdx="2" presStyleCnt="4" custSzX="211485"/>
      <dgm:spPr/>
      <dgm:t>
        <a:bodyPr/>
        <a:lstStyle/>
        <a:p>
          <a:endParaRPr lang="en-US"/>
        </a:p>
      </dgm:t>
    </dgm:pt>
    <dgm:pt modelId="{F6730D8F-0F7B-400D-895C-8F03DB3DF9BD}" type="pres">
      <dgm:prSet presAssocID="{6DC815B5-64EE-460E-9807-B2707594226C}" presName="hierRoot2" presStyleCnt="0">
        <dgm:presLayoutVars>
          <dgm:hierBranch val="init"/>
        </dgm:presLayoutVars>
      </dgm:prSet>
      <dgm:spPr/>
    </dgm:pt>
    <dgm:pt modelId="{3DB4EC58-A1F1-4E2A-93E5-2E9F7B8A308C}" type="pres">
      <dgm:prSet presAssocID="{6DC815B5-64EE-460E-9807-B2707594226C}" presName="rootComposite" presStyleCnt="0"/>
      <dgm:spPr/>
    </dgm:pt>
    <dgm:pt modelId="{867C9DC2-79DA-41D3-95D8-096531BA6FD9}" type="pres">
      <dgm:prSet presAssocID="{6DC815B5-64EE-460E-9807-B2707594226C}" presName="rootText" presStyleLbl="node4" presStyleIdx="2" presStyleCnt="4" custScaleX="127048">
        <dgm:presLayoutVars>
          <dgm:chPref val="3"/>
        </dgm:presLayoutVars>
      </dgm:prSet>
      <dgm:spPr/>
      <dgm:t>
        <a:bodyPr/>
        <a:lstStyle/>
        <a:p>
          <a:endParaRPr lang="en-US"/>
        </a:p>
      </dgm:t>
    </dgm:pt>
    <dgm:pt modelId="{2A0F7F23-0C93-4E5C-B5EB-C4F44FA99E34}" type="pres">
      <dgm:prSet presAssocID="{6DC815B5-64EE-460E-9807-B2707594226C}" presName="rootConnector" presStyleLbl="node4" presStyleIdx="2" presStyleCnt="4"/>
      <dgm:spPr/>
      <dgm:t>
        <a:bodyPr/>
        <a:lstStyle/>
        <a:p>
          <a:endParaRPr lang="en-US"/>
        </a:p>
      </dgm:t>
    </dgm:pt>
    <dgm:pt modelId="{EC6BACF1-1CAE-40B2-A8DD-0E07D6D46054}" type="pres">
      <dgm:prSet presAssocID="{6DC815B5-64EE-460E-9807-B2707594226C}" presName="hierChild4" presStyleCnt="0"/>
      <dgm:spPr/>
    </dgm:pt>
    <dgm:pt modelId="{914E7EBE-6DA9-4324-9A0B-66462F4BC3CE}" type="pres">
      <dgm:prSet presAssocID="{6DC815B5-64EE-460E-9807-B2707594226C}" presName="hierChild5" presStyleCnt="0"/>
      <dgm:spPr/>
    </dgm:pt>
    <dgm:pt modelId="{F41136E1-07A0-49B8-94C5-1DC6B8EE9356}" type="pres">
      <dgm:prSet presAssocID="{2447CD59-A751-44BC-98EC-8FCFCD0F9B7A}" presName="Name37" presStyleLbl="parChTrans1D4" presStyleIdx="3" presStyleCnt="4" custSzX="211485"/>
      <dgm:spPr/>
      <dgm:t>
        <a:bodyPr/>
        <a:lstStyle/>
        <a:p>
          <a:endParaRPr lang="en-US"/>
        </a:p>
      </dgm:t>
    </dgm:pt>
    <dgm:pt modelId="{5D698633-5E54-440C-A58D-3B63C304FD2D}" type="pres">
      <dgm:prSet presAssocID="{E01EF66F-B445-4C13-9114-82538096992F}" presName="hierRoot2" presStyleCnt="0">
        <dgm:presLayoutVars>
          <dgm:hierBranch val="init"/>
        </dgm:presLayoutVars>
      </dgm:prSet>
      <dgm:spPr/>
    </dgm:pt>
    <dgm:pt modelId="{6334E403-1B24-4A91-8BD7-5A339F40914D}" type="pres">
      <dgm:prSet presAssocID="{E01EF66F-B445-4C13-9114-82538096992F}" presName="rootComposite" presStyleCnt="0"/>
      <dgm:spPr/>
    </dgm:pt>
    <dgm:pt modelId="{4FF3F919-58B3-49F1-8091-442772A90392}" type="pres">
      <dgm:prSet presAssocID="{E01EF66F-B445-4C13-9114-82538096992F}" presName="rootText" presStyleLbl="node4" presStyleIdx="3" presStyleCnt="4" custScaleX="181193">
        <dgm:presLayoutVars>
          <dgm:chPref val="3"/>
        </dgm:presLayoutVars>
      </dgm:prSet>
      <dgm:spPr/>
      <dgm:t>
        <a:bodyPr/>
        <a:lstStyle/>
        <a:p>
          <a:endParaRPr lang="en-US"/>
        </a:p>
      </dgm:t>
    </dgm:pt>
    <dgm:pt modelId="{1816D929-43FB-4E2B-9573-AF0E7F07FFD7}" type="pres">
      <dgm:prSet presAssocID="{E01EF66F-B445-4C13-9114-82538096992F}" presName="rootConnector" presStyleLbl="node4" presStyleIdx="3" presStyleCnt="4"/>
      <dgm:spPr/>
      <dgm:t>
        <a:bodyPr/>
        <a:lstStyle/>
        <a:p>
          <a:endParaRPr lang="en-US"/>
        </a:p>
      </dgm:t>
    </dgm:pt>
    <dgm:pt modelId="{F8653B78-006D-4749-BDE6-0BDD09571070}" type="pres">
      <dgm:prSet presAssocID="{E01EF66F-B445-4C13-9114-82538096992F}" presName="hierChild4" presStyleCnt="0"/>
      <dgm:spPr/>
    </dgm:pt>
    <dgm:pt modelId="{369EA11E-2511-43FC-A279-D73E8926C808}" type="pres">
      <dgm:prSet presAssocID="{E01EF66F-B445-4C13-9114-82538096992F}" presName="hierChild5" presStyleCnt="0"/>
      <dgm:spPr/>
    </dgm:pt>
    <dgm:pt modelId="{06C811A3-E3F3-4BC3-8D9A-D300BF37FD5C}" type="pres">
      <dgm:prSet presAssocID="{ADD24755-8EB3-4352-A1C7-5EB4EBC889F4}" presName="hierChild5" presStyleCnt="0"/>
      <dgm:spPr/>
    </dgm:pt>
    <dgm:pt modelId="{AF4467FE-0CEE-4A8E-97B6-EA532B8D6DCC}" type="pres">
      <dgm:prSet presAssocID="{52F7895D-AC5A-4E07-A4C7-C62AC892B584}" presName="hierChild5" presStyleCnt="0"/>
      <dgm:spPr/>
    </dgm:pt>
    <dgm:pt modelId="{45E68811-E4ED-456A-B129-572AF88C8866}" type="pres">
      <dgm:prSet presAssocID="{D276860E-0FF2-4302-B965-E1D2007B6AD3}" presName="hierChild3" presStyleCnt="0"/>
      <dgm:spPr/>
    </dgm:pt>
    <dgm:pt modelId="{D7ADCAE5-9C60-4F72-863F-D4048E5D0206}" type="pres">
      <dgm:prSet presAssocID="{CAE671EB-7580-4559-8981-420D44E93ECE}" presName="Name111" presStyleLbl="parChTrans1D2" presStyleIdx="3" presStyleCnt="4" custSzX="148040"/>
      <dgm:spPr/>
      <dgm:t>
        <a:bodyPr/>
        <a:lstStyle/>
        <a:p>
          <a:endParaRPr lang="en-US"/>
        </a:p>
      </dgm:t>
    </dgm:pt>
    <dgm:pt modelId="{E6A205C8-290D-4813-B767-EBE2915A2D36}" type="pres">
      <dgm:prSet presAssocID="{38C61A25-575E-435C-A7C0-2A886C5ED9BD}" presName="hierRoot3" presStyleCnt="0">
        <dgm:presLayoutVars>
          <dgm:hierBranch val="init"/>
        </dgm:presLayoutVars>
      </dgm:prSet>
      <dgm:spPr/>
    </dgm:pt>
    <dgm:pt modelId="{D60E0DCC-7BBC-4277-A3A3-774FA39432EF}" type="pres">
      <dgm:prSet presAssocID="{38C61A25-575E-435C-A7C0-2A886C5ED9BD}" presName="rootComposite3" presStyleCnt="0"/>
      <dgm:spPr/>
    </dgm:pt>
    <dgm:pt modelId="{7E62D06F-79F2-4129-88DD-61FBA34DA272}" type="pres">
      <dgm:prSet presAssocID="{38C61A25-575E-435C-A7C0-2A886C5ED9BD}" presName="rootText3" presStyleLbl="asst1" presStyleIdx="0" presStyleCnt="1" custScaleX="127048">
        <dgm:presLayoutVars>
          <dgm:chPref val="3"/>
        </dgm:presLayoutVars>
      </dgm:prSet>
      <dgm:spPr/>
      <dgm:t>
        <a:bodyPr/>
        <a:lstStyle/>
        <a:p>
          <a:endParaRPr lang="en-US"/>
        </a:p>
      </dgm:t>
    </dgm:pt>
    <dgm:pt modelId="{AB689210-3DBC-411E-A5FA-88F5AF4BD038}" type="pres">
      <dgm:prSet presAssocID="{38C61A25-575E-435C-A7C0-2A886C5ED9BD}" presName="rootConnector3" presStyleLbl="asst1" presStyleIdx="0" presStyleCnt="1"/>
      <dgm:spPr/>
      <dgm:t>
        <a:bodyPr/>
        <a:lstStyle/>
        <a:p>
          <a:endParaRPr lang="en-US"/>
        </a:p>
      </dgm:t>
    </dgm:pt>
    <dgm:pt modelId="{5403060C-97C8-4D87-B812-15DD8BE9FC07}" type="pres">
      <dgm:prSet presAssocID="{38C61A25-575E-435C-A7C0-2A886C5ED9BD}" presName="hierChild6" presStyleCnt="0"/>
      <dgm:spPr/>
    </dgm:pt>
    <dgm:pt modelId="{7FDBB9B6-218D-40A7-B12C-D9D05E6C20AA}" type="pres">
      <dgm:prSet presAssocID="{38C61A25-575E-435C-A7C0-2A886C5ED9BD}" presName="hierChild7" presStyleCnt="0"/>
      <dgm:spPr/>
    </dgm:pt>
  </dgm:ptLst>
  <dgm:cxnLst>
    <dgm:cxn modelId="{CEB5D8F5-B19A-4198-BE6F-826CB86FEE19}" type="presOf" srcId="{6DC815B5-64EE-460E-9807-B2707594226C}" destId="{2A0F7F23-0C93-4E5C-B5EB-C4F44FA99E34}" srcOrd="1" destOrd="0" presId="urn:microsoft.com/office/officeart/2005/8/layout/orgChart1"/>
    <dgm:cxn modelId="{B420A213-48B8-431B-A4EB-109BEBD585A3}" srcId="{D276860E-0FF2-4302-B965-E1D2007B6AD3}" destId="{47747DCA-8014-41E9-8989-1EA51F259C29}" srcOrd="2" destOrd="0" parTransId="{8838D296-CF3A-4181-B13A-4EF2C7DB2C8F}" sibTransId="{D7E16064-5716-4C07-9FAC-3A67C6557EC1}"/>
    <dgm:cxn modelId="{ADB819F9-946D-4CB9-BFBE-460CA6C7114F}" type="presOf" srcId="{DFA1B7BC-5107-49EB-8474-C8EB5B3B2C31}" destId="{5029F14F-A890-4BD4-B2F6-66D81C8BCC0F}" srcOrd="0" destOrd="0" presId="urn:microsoft.com/office/officeart/2005/8/layout/orgChart1"/>
    <dgm:cxn modelId="{07049791-5D15-4374-8907-EA91CBEB03B3}" srcId="{D276860E-0FF2-4302-B965-E1D2007B6AD3}" destId="{902D6456-12DF-467C-B064-3C29AE25F071}" srcOrd="1" destOrd="0" parTransId="{C2F7D527-214F-4694-9CB3-C2525DF7514C}" sibTransId="{3EAA7295-B5E4-4981-B9F0-7D099E1C168F}"/>
    <dgm:cxn modelId="{9EFFC57F-B428-4612-A2B6-26D07808554F}" type="presOf" srcId="{47747DCA-8014-41E9-8989-1EA51F259C29}" destId="{7B49CC90-EF0F-43A8-A7D9-8F9D9937C03D}" srcOrd="1" destOrd="0" presId="urn:microsoft.com/office/officeart/2005/8/layout/orgChart1"/>
    <dgm:cxn modelId="{CB6B47E6-91CF-4B7B-A641-26CAC866F897}" type="presOf" srcId="{52F7895D-AC5A-4E07-A4C7-C62AC892B584}" destId="{74DF997A-1B6A-48F4-88BD-655F1B9A9F82}" srcOrd="0" destOrd="0" presId="urn:microsoft.com/office/officeart/2005/8/layout/orgChart1"/>
    <dgm:cxn modelId="{D03B0012-4E50-4D5C-B166-323759012E7E}" srcId="{D276860E-0FF2-4302-B965-E1D2007B6AD3}" destId="{52F7895D-AC5A-4E07-A4C7-C62AC892B584}" srcOrd="3" destOrd="0" parTransId="{DFA1B7BC-5107-49EB-8474-C8EB5B3B2C31}" sibTransId="{A2765026-5932-43EE-A221-AAC71554C4D2}"/>
    <dgm:cxn modelId="{609544AB-46C6-44C1-846E-4B8C881C8281}" type="presOf" srcId="{29C7117F-2EC6-40CC-8741-A355744830BD}" destId="{DC34F8A6-B12B-4519-A20B-95DD3E41E2FA}" srcOrd="1" destOrd="0" presId="urn:microsoft.com/office/officeart/2005/8/layout/orgChart1"/>
    <dgm:cxn modelId="{291E79DC-D4F4-405E-B19B-E2E3C74EBF54}" type="presOf" srcId="{902D6456-12DF-467C-B064-3C29AE25F071}" destId="{61CBF638-D89E-4A47-B578-9BBB480CC75C}" srcOrd="1" destOrd="0" presId="urn:microsoft.com/office/officeart/2005/8/layout/orgChart1"/>
    <dgm:cxn modelId="{C13A8D01-06CF-4865-8A88-E9F4A3BDDB95}" type="presOf" srcId="{CAE671EB-7580-4559-8981-420D44E93ECE}" destId="{D7ADCAE5-9C60-4F72-863F-D4048E5D0206}" srcOrd="0" destOrd="0" presId="urn:microsoft.com/office/officeart/2005/8/layout/orgChart1"/>
    <dgm:cxn modelId="{83C909BE-D80F-49F7-81A7-7D8750F842B3}" srcId="{52F7895D-AC5A-4E07-A4C7-C62AC892B584}" destId="{ADD24755-8EB3-4352-A1C7-5EB4EBC889F4}" srcOrd="1" destOrd="0" parTransId="{382A65E7-7F72-4A20-A5CC-5DABA9D9AEF7}" sibTransId="{FFF169B8-498C-4A4B-9F13-38FE21FC8BEC}"/>
    <dgm:cxn modelId="{AF5A05A5-3DAF-4DED-95A1-D2770B33C25C}" type="presOf" srcId="{F5BF2711-47D8-475E-BA6E-58E405354767}" destId="{EB1F7D59-3C95-4473-8A33-682B904A922E}" srcOrd="0" destOrd="0" presId="urn:microsoft.com/office/officeart/2005/8/layout/orgChart1"/>
    <dgm:cxn modelId="{5732166E-8275-4E1A-A6E7-9951E3C474BE}" type="presOf" srcId="{FA2A004A-C05B-44A4-8CB1-EAFDC2BB8878}" destId="{BC054F88-BA43-44EC-B826-F0640E9B4301}" srcOrd="1" destOrd="0" presId="urn:microsoft.com/office/officeart/2005/8/layout/orgChart1"/>
    <dgm:cxn modelId="{B97A8951-E0D3-45E3-98CB-1AB540286AFC}" type="presOf" srcId="{902D6456-12DF-467C-B064-3C29AE25F071}" destId="{E27C4B17-7029-464C-A1AE-A7F634A33C61}" srcOrd="0" destOrd="0" presId="urn:microsoft.com/office/officeart/2005/8/layout/orgChart1"/>
    <dgm:cxn modelId="{6BE7D5F8-94E2-4D92-8A09-92433D516C3D}" type="presOf" srcId="{EA69F136-ABF5-4013-B59F-A66EFA4CEA3C}" destId="{85F76F64-67A1-4772-9DD8-70314EEF2400}" srcOrd="1" destOrd="0" presId="urn:microsoft.com/office/officeart/2005/8/layout/orgChart1"/>
    <dgm:cxn modelId="{63649848-5FA2-477E-9DA8-626B383CE998}" type="presOf" srcId="{2447CD59-A751-44BC-98EC-8FCFCD0F9B7A}" destId="{F41136E1-07A0-49B8-94C5-1DC6B8EE9356}" srcOrd="0" destOrd="0" presId="urn:microsoft.com/office/officeart/2005/8/layout/orgChart1"/>
    <dgm:cxn modelId="{B85A8ADF-7FAB-45CD-BBFA-ED7B3CCBA2ED}" type="presOf" srcId="{D276860E-0FF2-4302-B965-E1D2007B6AD3}" destId="{B167DD0E-170D-4473-9783-79ACFFD90559}" srcOrd="1" destOrd="0" presId="urn:microsoft.com/office/officeart/2005/8/layout/orgChart1"/>
    <dgm:cxn modelId="{3A2D3639-F992-4D52-8B99-4E2A99510D36}" type="presOf" srcId="{EA69F136-ABF5-4013-B59F-A66EFA4CEA3C}" destId="{0054C9CE-BEF1-47EB-8A70-5E00800CEFA5}" srcOrd="0" destOrd="0" presId="urn:microsoft.com/office/officeart/2005/8/layout/orgChart1"/>
    <dgm:cxn modelId="{90DF6656-1776-4809-B2B2-52068BAD0AA0}" type="presOf" srcId="{8838D296-CF3A-4181-B13A-4EF2C7DB2C8F}" destId="{A51C18F3-DF3E-4CEC-8CC4-B9577B13DFB6}" srcOrd="0" destOrd="0" presId="urn:microsoft.com/office/officeart/2005/8/layout/orgChart1"/>
    <dgm:cxn modelId="{C5E392C5-E1CA-4A02-8451-890447B25957}" type="presOf" srcId="{03AA3069-9BBD-4C8D-8477-DD4C15B12483}" destId="{C7471CAF-E59A-4E3A-AFDC-128E0AE6B9E9}" srcOrd="0" destOrd="0" presId="urn:microsoft.com/office/officeart/2005/8/layout/orgChart1"/>
    <dgm:cxn modelId="{0FB68E48-B9BB-4327-8F17-0E9C019C7F78}" type="presOf" srcId="{C9E2A851-AD63-4B2D-A8FD-7E8EE0E8DE50}" destId="{6BC9E04A-4D66-40D4-B0D9-21C81332825C}" srcOrd="0" destOrd="0" presId="urn:microsoft.com/office/officeart/2005/8/layout/orgChart1"/>
    <dgm:cxn modelId="{282EB2E1-0416-4D9A-98BD-7948AE7AE4A7}" type="presOf" srcId="{E01EF66F-B445-4C13-9114-82538096992F}" destId="{1816D929-43FB-4E2B-9573-AF0E7F07FFD7}" srcOrd="1" destOrd="0" presId="urn:microsoft.com/office/officeart/2005/8/layout/orgChart1"/>
    <dgm:cxn modelId="{557CE7D2-9339-49A9-B226-BE5CDCDDD3EA}" srcId="{29C7117F-2EC6-40CC-8741-A355744830BD}" destId="{FA2A004A-C05B-44A4-8CB1-EAFDC2BB8878}" srcOrd="1" destOrd="0" parTransId="{03AA3069-9BBD-4C8D-8477-DD4C15B12483}" sibTransId="{BA01CE7E-2F03-446F-AAB2-FF7DE4A5387C}"/>
    <dgm:cxn modelId="{BBF4965D-C8B8-4204-9385-669B73649790}" type="presOf" srcId="{29C7117F-2EC6-40CC-8741-A355744830BD}" destId="{F2AC3403-CEF6-41F4-9BD0-490FDFE6B973}" srcOrd="0" destOrd="0" presId="urn:microsoft.com/office/officeart/2005/8/layout/orgChart1"/>
    <dgm:cxn modelId="{0C670EAA-820C-442E-805F-02D30388FF45}" type="presOf" srcId="{13AAA651-4B05-4579-A651-BFB2492700A7}" destId="{D2412CAA-B35E-4AA5-8118-79D906D32147}" srcOrd="0" destOrd="0" presId="urn:microsoft.com/office/officeart/2005/8/layout/orgChart1"/>
    <dgm:cxn modelId="{63E36154-E13C-4ED4-B4BD-119014579B74}" srcId="{52F7895D-AC5A-4E07-A4C7-C62AC892B584}" destId="{29C7117F-2EC6-40CC-8741-A355744830BD}" srcOrd="0" destOrd="0" parTransId="{13AAA651-4B05-4579-A651-BFB2492700A7}" sibTransId="{945F20A5-F012-46DD-B7D0-444C9E2C75CF}"/>
    <dgm:cxn modelId="{18B1580E-CD05-445A-BB1F-2639C147B932}" type="presOf" srcId="{52F7895D-AC5A-4E07-A4C7-C62AC892B584}" destId="{9E6F56BC-E12D-4D3A-A53E-2F7420946F4E}" srcOrd="1" destOrd="0" presId="urn:microsoft.com/office/officeart/2005/8/layout/orgChart1"/>
    <dgm:cxn modelId="{F91370C5-873F-43AA-B4E0-8DCF549C144A}" type="presOf" srcId="{47747DCA-8014-41E9-8989-1EA51F259C29}" destId="{94574952-B09F-44E2-ABF0-E30B3DA92987}" srcOrd="0" destOrd="0" presId="urn:microsoft.com/office/officeart/2005/8/layout/orgChart1"/>
    <dgm:cxn modelId="{DED43395-D980-4A65-BD5F-0C6BADDBF136}" srcId="{ADD24755-8EB3-4352-A1C7-5EB4EBC889F4}" destId="{E01EF66F-B445-4C13-9114-82538096992F}" srcOrd="1" destOrd="0" parTransId="{2447CD59-A751-44BC-98EC-8FCFCD0F9B7A}" sibTransId="{D8BC63E3-49C6-42C7-A5F6-8C606E7EF5F1}"/>
    <dgm:cxn modelId="{96E0C585-2AD3-45EB-9916-197A61A93E11}" type="presOf" srcId="{FA2A004A-C05B-44A4-8CB1-EAFDC2BB8878}" destId="{5732D743-C6C4-4979-85B9-4B0DBA88A0D5}" srcOrd="0" destOrd="0" presId="urn:microsoft.com/office/officeart/2005/8/layout/orgChart1"/>
    <dgm:cxn modelId="{3DF5AE33-E849-431F-A54B-5BD5634BEB27}" srcId="{2C7D2EF5-8FEB-4BA0-BC54-3E53634E7049}" destId="{D276860E-0FF2-4302-B965-E1D2007B6AD3}" srcOrd="0" destOrd="0" parTransId="{83FF293D-096D-448C-B684-51518C4C43CD}" sibTransId="{7D24BB36-4E09-412B-8584-FE421DD8857C}"/>
    <dgm:cxn modelId="{B89148BC-6FAA-4B62-9159-0809966475F7}" type="presOf" srcId="{C2F7D527-214F-4694-9CB3-C2525DF7514C}" destId="{08B86513-8A1C-4EF3-9EDA-26D68BECB367}" srcOrd="0" destOrd="0" presId="urn:microsoft.com/office/officeart/2005/8/layout/orgChart1"/>
    <dgm:cxn modelId="{A5D9FF48-89EB-4948-B8CB-0971EC6467F4}" srcId="{29C7117F-2EC6-40CC-8741-A355744830BD}" destId="{EA69F136-ABF5-4013-B59F-A66EFA4CEA3C}" srcOrd="0" destOrd="0" parTransId="{F5BF2711-47D8-475E-BA6E-58E405354767}" sibTransId="{4C2247D7-85BD-43E6-8581-FAE7382C8A15}"/>
    <dgm:cxn modelId="{F655CB39-9C1B-4E6E-9BFE-C3C947E3EF23}" type="presOf" srcId="{38C61A25-575E-435C-A7C0-2A886C5ED9BD}" destId="{7E62D06F-79F2-4129-88DD-61FBA34DA272}" srcOrd="0" destOrd="0" presId="urn:microsoft.com/office/officeart/2005/8/layout/orgChart1"/>
    <dgm:cxn modelId="{1CFB4EF4-8DD3-4F87-A0F0-5E0EA82B10BE}" type="presOf" srcId="{ADD24755-8EB3-4352-A1C7-5EB4EBC889F4}" destId="{9440AF49-5418-463E-8D28-F792604700E4}" srcOrd="1" destOrd="0" presId="urn:microsoft.com/office/officeart/2005/8/layout/orgChart1"/>
    <dgm:cxn modelId="{7B7D34A8-DC0A-4A85-B1F7-E80414D75950}" type="presOf" srcId="{38C61A25-575E-435C-A7C0-2A886C5ED9BD}" destId="{AB689210-3DBC-411E-A5FA-88F5AF4BD038}" srcOrd="1" destOrd="0" presId="urn:microsoft.com/office/officeart/2005/8/layout/orgChart1"/>
    <dgm:cxn modelId="{FA505D8C-394D-4B31-BE6E-5A3971EC98D6}" type="presOf" srcId="{D276860E-0FF2-4302-B965-E1D2007B6AD3}" destId="{C79CF9C0-0D8B-443F-BC90-C4D9EA4CC86C}" srcOrd="0" destOrd="0" presId="urn:microsoft.com/office/officeart/2005/8/layout/orgChart1"/>
    <dgm:cxn modelId="{99876CA2-043F-4EAC-B1F6-829DB1E40493}" type="presOf" srcId="{2C7D2EF5-8FEB-4BA0-BC54-3E53634E7049}" destId="{C17AB4B4-DE3E-4095-AE99-FED684E2E389}" srcOrd="0" destOrd="0" presId="urn:microsoft.com/office/officeart/2005/8/layout/orgChart1"/>
    <dgm:cxn modelId="{35C248A3-2B4F-4A8E-96B0-A4B710E38A3D}" type="presOf" srcId="{ADD24755-8EB3-4352-A1C7-5EB4EBC889F4}" destId="{030CB5FD-1935-4A37-8CCE-433AFC3EF6FF}" srcOrd="0" destOrd="0" presId="urn:microsoft.com/office/officeart/2005/8/layout/orgChart1"/>
    <dgm:cxn modelId="{F16501BE-8043-4E42-A486-A65D1DB948CC}" type="presOf" srcId="{E01EF66F-B445-4C13-9114-82538096992F}" destId="{4FF3F919-58B3-49F1-8091-442772A90392}" srcOrd="0" destOrd="0" presId="urn:microsoft.com/office/officeart/2005/8/layout/orgChart1"/>
    <dgm:cxn modelId="{6941107D-0230-48A0-9424-C88DEA142ED5}" type="presOf" srcId="{6DC815B5-64EE-460E-9807-B2707594226C}" destId="{867C9DC2-79DA-41D3-95D8-096531BA6FD9}" srcOrd="0" destOrd="0" presId="urn:microsoft.com/office/officeart/2005/8/layout/orgChart1"/>
    <dgm:cxn modelId="{C9EAAD13-3B4F-4430-8EE3-1581666C72C2}" srcId="{ADD24755-8EB3-4352-A1C7-5EB4EBC889F4}" destId="{6DC815B5-64EE-460E-9807-B2707594226C}" srcOrd="0" destOrd="0" parTransId="{C9E2A851-AD63-4B2D-A8FD-7E8EE0E8DE50}" sibTransId="{40506B48-7CCC-4D74-86BD-51098FBBB7B5}"/>
    <dgm:cxn modelId="{7476728F-2A5B-4333-8DD2-B736988B8542}" type="presOf" srcId="{382A65E7-7F72-4A20-A5CC-5DABA9D9AEF7}" destId="{40C5A5DB-D67F-47E6-896F-FFE645EACF3A}" srcOrd="0" destOrd="0" presId="urn:microsoft.com/office/officeart/2005/8/layout/orgChart1"/>
    <dgm:cxn modelId="{6EA2B887-7B45-4A0A-AF4F-F561F4F08140}" srcId="{D276860E-0FF2-4302-B965-E1D2007B6AD3}" destId="{38C61A25-575E-435C-A7C0-2A886C5ED9BD}" srcOrd="0" destOrd="0" parTransId="{CAE671EB-7580-4559-8981-420D44E93ECE}" sibTransId="{93FBDC93-29BE-4992-83BE-8B18E1B111E2}"/>
    <dgm:cxn modelId="{D4939910-1A0C-43CF-88AD-6CF594B8CF89}" type="presParOf" srcId="{C17AB4B4-DE3E-4095-AE99-FED684E2E389}" destId="{32D7337E-A8A9-4599-BB2C-0BFDF3CCAA38}" srcOrd="0" destOrd="0" presId="urn:microsoft.com/office/officeart/2005/8/layout/orgChart1"/>
    <dgm:cxn modelId="{A7EF0D43-535B-4F16-B8DC-2ED601FE8197}" type="presParOf" srcId="{32D7337E-A8A9-4599-BB2C-0BFDF3CCAA38}" destId="{6CE9D6D1-D983-4325-8151-39CFD6BCC4D8}" srcOrd="0" destOrd="0" presId="urn:microsoft.com/office/officeart/2005/8/layout/orgChart1"/>
    <dgm:cxn modelId="{80DB4B2C-6C66-4C3B-A77D-892BEF168F21}" type="presParOf" srcId="{6CE9D6D1-D983-4325-8151-39CFD6BCC4D8}" destId="{C79CF9C0-0D8B-443F-BC90-C4D9EA4CC86C}" srcOrd="0" destOrd="0" presId="urn:microsoft.com/office/officeart/2005/8/layout/orgChart1"/>
    <dgm:cxn modelId="{96544857-D63F-494A-9750-B3D52667A96F}" type="presParOf" srcId="{6CE9D6D1-D983-4325-8151-39CFD6BCC4D8}" destId="{B167DD0E-170D-4473-9783-79ACFFD90559}" srcOrd="1" destOrd="0" presId="urn:microsoft.com/office/officeart/2005/8/layout/orgChart1"/>
    <dgm:cxn modelId="{C04B27BD-4754-4E7D-9DCF-7A2A50F4C1A7}" type="presParOf" srcId="{32D7337E-A8A9-4599-BB2C-0BFDF3CCAA38}" destId="{DE02381B-AEC9-4B80-AEF5-A2E1BD0636AA}" srcOrd="1" destOrd="0" presId="urn:microsoft.com/office/officeart/2005/8/layout/orgChart1"/>
    <dgm:cxn modelId="{9B41861F-FC76-4458-B948-99FFE6997EFD}" type="presParOf" srcId="{DE02381B-AEC9-4B80-AEF5-A2E1BD0636AA}" destId="{08B86513-8A1C-4EF3-9EDA-26D68BECB367}" srcOrd="0" destOrd="0" presId="urn:microsoft.com/office/officeart/2005/8/layout/orgChart1"/>
    <dgm:cxn modelId="{25FA8A00-6D0B-41E1-BE41-27636EF1EDA7}" type="presParOf" srcId="{DE02381B-AEC9-4B80-AEF5-A2E1BD0636AA}" destId="{BD71749E-BCCE-4F37-933C-E301383DD052}" srcOrd="1" destOrd="0" presId="urn:microsoft.com/office/officeart/2005/8/layout/orgChart1"/>
    <dgm:cxn modelId="{A7393832-A4D9-46C2-9749-603395C33272}" type="presParOf" srcId="{BD71749E-BCCE-4F37-933C-E301383DD052}" destId="{BE6E8893-E640-437D-A4BE-A6DC33D3BD80}" srcOrd="0" destOrd="0" presId="urn:microsoft.com/office/officeart/2005/8/layout/orgChart1"/>
    <dgm:cxn modelId="{587FF588-C72E-43B7-AEB3-E21CB30324EE}" type="presParOf" srcId="{BE6E8893-E640-437D-A4BE-A6DC33D3BD80}" destId="{E27C4B17-7029-464C-A1AE-A7F634A33C61}" srcOrd="0" destOrd="0" presId="urn:microsoft.com/office/officeart/2005/8/layout/orgChart1"/>
    <dgm:cxn modelId="{B11DC1FD-F8CE-46FB-B966-BF0442A1F517}" type="presParOf" srcId="{BE6E8893-E640-437D-A4BE-A6DC33D3BD80}" destId="{61CBF638-D89E-4A47-B578-9BBB480CC75C}" srcOrd="1" destOrd="0" presId="urn:microsoft.com/office/officeart/2005/8/layout/orgChart1"/>
    <dgm:cxn modelId="{51F6F5C4-EF66-4C1D-AF5B-44CFA22A317E}" type="presParOf" srcId="{BD71749E-BCCE-4F37-933C-E301383DD052}" destId="{BDA9C875-8D19-4493-B822-181D38A7E5A3}" srcOrd="1" destOrd="0" presId="urn:microsoft.com/office/officeart/2005/8/layout/orgChart1"/>
    <dgm:cxn modelId="{F59A83D1-D740-4E9B-8BD3-77878161B2D6}" type="presParOf" srcId="{BD71749E-BCCE-4F37-933C-E301383DD052}" destId="{D77229DC-3F9C-4FD5-BB10-7C3EDF1B8DE1}" srcOrd="2" destOrd="0" presId="urn:microsoft.com/office/officeart/2005/8/layout/orgChart1"/>
    <dgm:cxn modelId="{64A006AC-65E1-4BA4-AE5C-6CB1F677C161}" type="presParOf" srcId="{DE02381B-AEC9-4B80-AEF5-A2E1BD0636AA}" destId="{A51C18F3-DF3E-4CEC-8CC4-B9577B13DFB6}" srcOrd="2" destOrd="0" presId="urn:microsoft.com/office/officeart/2005/8/layout/orgChart1"/>
    <dgm:cxn modelId="{2A87733B-D6FA-4A99-952E-757A8393A62B}" type="presParOf" srcId="{DE02381B-AEC9-4B80-AEF5-A2E1BD0636AA}" destId="{FF2FBC36-BE3E-4610-84D6-3426F634282E}" srcOrd="3" destOrd="0" presId="urn:microsoft.com/office/officeart/2005/8/layout/orgChart1"/>
    <dgm:cxn modelId="{8A212F76-45FB-4187-B042-74971E8A12DD}" type="presParOf" srcId="{FF2FBC36-BE3E-4610-84D6-3426F634282E}" destId="{012F3C04-E7B8-40C4-914F-F3B457D0FA3A}" srcOrd="0" destOrd="0" presId="urn:microsoft.com/office/officeart/2005/8/layout/orgChart1"/>
    <dgm:cxn modelId="{E6737772-53DD-46E4-A8CE-E52CA0F109B0}" type="presParOf" srcId="{012F3C04-E7B8-40C4-914F-F3B457D0FA3A}" destId="{94574952-B09F-44E2-ABF0-E30B3DA92987}" srcOrd="0" destOrd="0" presId="urn:microsoft.com/office/officeart/2005/8/layout/orgChart1"/>
    <dgm:cxn modelId="{D7A427ED-7B1F-4868-8B3A-D443332D18A0}" type="presParOf" srcId="{012F3C04-E7B8-40C4-914F-F3B457D0FA3A}" destId="{7B49CC90-EF0F-43A8-A7D9-8F9D9937C03D}" srcOrd="1" destOrd="0" presId="urn:microsoft.com/office/officeart/2005/8/layout/orgChart1"/>
    <dgm:cxn modelId="{275CE421-C428-4FF8-B78A-DE6D65C23E59}" type="presParOf" srcId="{FF2FBC36-BE3E-4610-84D6-3426F634282E}" destId="{E300CFF0-4423-4735-AFA6-DC8328ED3356}" srcOrd="1" destOrd="0" presId="urn:microsoft.com/office/officeart/2005/8/layout/orgChart1"/>
    <dgm:cxn modelId="{EB39DF2F-B1D2-43DE-B46C-4BFEC3180AFB}" type="presParOf" srcId="{FF2FBC36-BE3E-4610-84D6-3426F634282E}" destId="{3D1558C5-764A-4B52-815E-559660D4B585}" srcOrd="2" destOrd="0" presId="urn:microsoft.com/office/officeart/2005/8/layout/orgChart1"/>
    <dgm:cxn modelId="{BEDF3CA8-25BB-448A-BC83-C450CF553F4E}" type="presParOf" srcId="{DE02381B-AEC9-4B80-AEF5-A2E1BD0636AA}" destId="{5029F14F-A890-4BD4-B2F6-66D81C8BCC0F}" srcOrd="4" destOrd="0" presId="urn:microsoft.com/office/officeart/2005/8/layout/orgChart1"/>
    <dgm:cxn modelId="{4C5AB072-5271-4DDB-A731-EACCBBC1AFC5}" type="presParOf" srcId="{DE02381B-AEC9-4B80-AEF5-A2E1BD0636AA}" destId="{47E8495D-BF91-4BD7-B594-DD76A1B69E25}" srcOrd="5" destOrd="0" presId="urn:microsoft.com/office/officeart/2005/8/layout/orgChart1"/>
    <dgm:cxn modelId="{FA5052BD-3225-41EE-8B62-2A01147628CB}" type="presParOf" srcId="{47E8495D-BF91-4BD7-B594-DD76A1B69E25}" destId="{72964A1B-7734-450C-9C3C-CACFD30BF7A7}" srcOrd="0" destOrd="0" presId="urn:microsoft.com/office/officeart/2005/8/layout/orgChart1"/>
    <dgm:cxn modelId="{892182E4-68F2-47AB-95E3-EF13E6C91660}" type="presParOf" srcId="{72964A1B-7734-450C-9C3C-CACFD30BF7A7}" destId="{74DF997A-1B6A-48F4-88BD-655F1B9A9F82}" srcOrd="0" destOrd="0" presId="urn:microsoft.com/office/officeart/2005/8/layout/orgChart1"/>
    <dgm:cxn modelId="{B7EE1D9C-C841-4B87-A11A-3F69E9F8D3F3}" type="presParOf" srcId="{72964A1B-7734-450C-9C3C-CACFD30BF7A7}" destId="{9E6F56BC-E12D-4D3A-A53E-2F7420946F4E}" srcOrd="1" destOrd="0" presId="urn:microsoft.com/office/officeart/2005/8/layout/orgChart1"/>
    <dgm:cxn modelId="{9F150D08-C623-4BA9-ACBD-AAE4C6AD0F50}" type="presParOf" srcId="{47E8495D-BF91-4BD7-B594-DD76A1B69E25}" destId="{A1B28655-333D-458C-BBD8-863D1D4C0325}" srcOrd="1" destOrd="0" presId="urn:microsoft.com/office/officeart/2005/8/layout/orgChart1"/>
    <dgm:cxn modelId="{D95BA820-2F1F-46CF-9F97-5AAB60E64379}" type="presParOf" srcId="{A1B28655-333D-458C-BBD8-863D1D4C0325}" destId="{D2412CAA-B35E-4AA5-8118-79D906D32147}" srcOrd="0" destOrd="0" presId="urn:microsoft.com/office/officeart/2005/8/layout/orgChart1"/>
    <dgm:cxn modelId="{D2BF8745-FE64-4003-9F82-C97D92E8B173}" type="presParOf" srcId="{A1B28655-333D-458C-BBD8-863D1D4C0325}" destId="{74125E96-DCCC-4A16-A04B-329D07934DC6}" srcOrd="1" destOrd="0" presId="urn:microsoft.com/office/officeart/2005/8/layout/orgChart1"/>
    <dgm:cxn modelId="{31EA8ADC-4AF0-498D-9A5E-F8C6E089C4C3}" type="presParOf" srcId="{74125E96-DCCC-4A16-A04B-329D07934DC6}" destId="{04B9DB19-14D2-49CE-9E6C-EB3690422CAD}" srcOrd="0" destOrd="0" presId="urn:microsoft.com/office/officeart/2005/8/layout/orgChart1"/>
    <dgm:cxn modelId="{BF932DF8-5AD0-4E52-B749-38041838FC30}" type="presParOf" srcId="{04B9DB19-14D2-49CE-9E6C-EB3690422CAD}" destId="{F2AC3403-CEF6-41F4-9BD0-490FDFE6B973}" srcOrd="0" destOrd="0" presId="urn:microsoft.com/office/officeart/2005/8/layout/orgChart1"/>
    <dgm:cxn modelId="{F84A69C7-B5B7-48D2-B285-B7ED63ED7CE5}" type="presParOf" srcId="{04B9DB19-14D2-49CE-9E6C-EB3690422CAD}" destId="{DC34F8A6-B12B-4519-A20B-95DD3E41E2FA}" srcOrd="1" destOrd="0" presId="urn:microsoft.com/office/officeart/2005/8/layout/orgChart1"/>
    <dgm:cxn modelId="{1318D197-5464-46B5-8CD3-55FEB59EFD5B}" type="presParOf" srcId="{74125E96-DCCC-4A16-A04B-329D07934DC6}" destId="{147FB56A-BF7E-46E2-9004-851BD30BE8FB}" srcOrd="1" destOrd="0" presId="urn:microsoft.com/office/officeart/2005/8/layout/orgChart1"/>
    <dgm:cxn modelId="{E5CA14F8-005C-4DE9-877F-6D5C16C99725}" type="presParOf" srcId="{147FB56A-BF7E-46E2-9004-851BD30BE8FB}" destId="{EB1F7D59-3C95-4473-8A33-682B904A922E}" srcOrd="0" destOrd="0" presId="urn:microsoft.com/office/officeart/2005/8/layout/orgChart1"/>
    <dgm:cxn modelId="{AD1B3053-73D7-4666-9560-C6C95A20F186}" type="presParOf" srcId="{147FB56A-BF7E-46E2-9004-851BD30BE8FB}" destId="{2C8ACAF6-AF8E-423A-9E58-9EA5D06FD992}" srcOrd="1" destOrd="0" presId="urn:microsoft.com/office/officeart/2005/8/layout/orgChart1"/>
    <dgm:cxn modelId="{43C0CD7C-E2AF-4ED4-B7F7-6D5A48901160}" type="presParOf" srcId="{2C8ACAF6-AF8E-423A-9E58-9EA5D06FD992}" destId="{C42C22C3-DA24-462C-B8F4-9048AC59102B}" srcOrd="0" destOrd="0" presId="urn:microsoft.com/office/officeart/2005/8/layout/orgChart1"/>
    <dgm:cxn modelId="{B27B7ACD-B6B4-4547-A350-A7B0CA88B2FF}" type="presParOf" srcId="{C42C22C3-DA24-462C-B8F4-9048AC59102B}" destId="{0054C9CE-BEF1-47EB-8A70-5E00800CEFA5}" srcOrd="0" destOrd="0" presId="urn:microsoft.com/office/officeart/2005/8/layout/orgChart1"/>
    <dgm:cxn modelId="{424F8E62-C613-4E1F-97EC-EFC4D95594BC}" type="presParOf" srcId="{C42C22C3-DA24-462C-B8F4-9048AC59102B}" destId="{85F76F64-67A1-4772-9DD8-70314EEF2400}" srcOrd="1" destOrd="0" presId="urn:microsoft.com/office/officeart/2005/8/layout/orgChart1"/>
    <dgm:cxn modelId="{7ECDD850-E9DC-4A9F-8B8E-C8F1F58A3F19}" type="presParOf" srcId="{2C8ACAF6-AF8E-423A-9E58-9EA5D06FD992}" destId="{1A8CC2AC-24FB-40D3-87C0-B45C4862DD56}" srcOrd="1" destOrd="0" presId="urn:microsoft.com/office/officeart/2005/8/layout/orgChart1"/>
    <dgm:cxn modelId="{13666340-4282-45BA-BBD4-983688532E33}" type="presParOf" srcId="{2C8ACAF6-AF8E-423A-9E58-9EA5D06FD992}" destId="{09C8F2A8-F9AE-463F-A0E1-3D33CF4EC711}" srcOrd="2" destOrd="0" presId="urn:microsoft.com/office/officeart/2005/8/layout/orgChart1"/>
    <dgm:cxn modelId="{BACB5DDF-9C08-47D6-8420-448F421AB5A5}" type="presParOf" srcId="{147FB56A-BF7E-46E2-9004-851BD30BE8FB}" destId="{C7471CAF-E59A-4E3A-AFDC-128E0AE6B9E9}" srcOrd="2" destOrd="0" presId="urn:microsoft.com/office/officeart/2005/8/layout/orgChart1"/>
    <dgm:cxn modelId="{0199D2C3-CD47-4ED1-9F69-469C4E05DDBA}" type="presParOf" srcId="{147FB56A-BF7E-46E2-9004-851BD30BE8FB}" destId="{0E9E1433-C77C-44FF-96AD-A048CDE4C2D7}" srcOrd="3" destOrd="0" presId="urn:microsoft.com/office/officeart/2005/8/layout/orgChart1"/>
    <dgm:cxn modelId="{999EC0C5-DB84-488B-B2F7-BBB522F21ECC}" type="presParOf" srcId="{0E9E1433-C77C-44FF-96AD-A048CDE4C2D7}" destId="{D72E2F0F-7BA9-4ABB-A59C-8A64204CCD72}" srcOrd="0" destOrd="0" presId="urn:microsoft.com/office/officeart/2005/8/layout/orgChart1"/>
    <dgm:cxn modelId="{8AE75D79-E811-4AA0-B7D7-EB56515613F7}" type="presParOf" srcId="{D72E2F0F-7BA9-4ABB-A59C-8A64204CCD72}" destId="{5732D743-C6C4-4979-85B9-4B0DBA88A0D5}" srcOrd="0" destOrd="0" presId="urn:microsoft.com/office/officeart/2005/8/layout/orgChart1"/>
    <dgm:cxn modelId="{E3BDD230-74E7-4B90-B15A-44437D309CB1}" type="presParOf" srcId="{D72E2F0F-7BA9-4ABB-A59C-8A64204CCD72}" destId="{BC054F88-BA43-44EC-B826-F0640E9B4301}" srcOrd="1" destOrd="0" presId="urn:microsoft.com/office/officeart/2005/8/layout/orgChart1"/>
    <dgm:cxn modelId="{730B0A66-946E-4776-864E-D882CC33263E}" type="presParOf" srcId="{0E9E1433-C77C-44FF-96AD-A048CDE4C2D7}" destId="{EC18F61E-F4C2-4F74-B325-CD377FED9BE5}" srcOrd="1" destOrd="0" presId="urn:microsoft.com/office/officeart/2005/8/layout/orgChart1"/>
    <dgm:cxn modelId="{2C9FF5B0-4617-4B8C-943A-947B77513F07}" type="presParOf" srcId="{0E9E1433-C77C-44FF-96AD-A048CDE4C2D7}" destId="{58AA29C3-F6CE-4142-8A1A-78C5D0D12B25}" srcOrd="2" destOrd="0" presId="urn:microsoft.com/office/officeart/2005/8/layout/orgChart1"/>
    <dgm:cxn modelId="{5F6F7D4A-3472-4263-911C-A36174CB16FB}" type="presParOf" srcId="{74125E96-DCCC-4A16-A04B-329D07934DC6}" destId="{5584BC93-11F8-4C68-8D42-44489E735F31}" srcOrd="2" destOrd="0" presId="urn:microsoft.com/office/officeart/2005/8/layout/orgChart1"/>
    <dgm:cxn modelId="{29272394-EE99-413C-88DC-8418C24EECC6}" type="presParOf" srcId="{A1B28655-333D-458C-BBD8-863D1D4C0325}" destId="{40C5A5DB-D67F-47E6-896F-FFE645EACF3A}" srcOrd="2" destOrd="0" presId="urn:microsoft.com/office/officeart/2005/8/layout/orgChart1"/>
    <dgm:cxn modelId="{4ADCF6B8-5585-459D-BFB2-75F994F2A1FE}" type="presParOf" srcId="{A1B28655-333D-458C-BBD8-863D1D4C0325}" destId="{AEBAD148-6D4C-4B97-A0F9-49EF22D6118D}" srcOrd="3" destOrd="0" presId="urn:microsoft.com/office/officeart/2005/8/layout/orgChart1"/>
    <dgm:cxn modelId="{6518290E-32C7-4173-92B4-864AA21A120F}" type="presParOf" srcId="{AEBAD148-6D4C-4B97-A0F9-49EF22D6118D}" destId="{6356673F-E1BC-4A20-AF5C-562188E6978D}" srcOrd="0" destOrd="0" presId="urn:microsoft.com/office/officeart/2005/8/layout/orgChart1"/>
    <dgm:cxn modelId="{A05A1DF3-FAAF-41C9-A900-8765E10478CF}" type="presParOf" srcId="{6356673F-E1BC-4A20-AF5C-562188E6978D}" destId="{030CB5FD-1935-4A37-8CCE-433AFC3EF6FF}" srcOrd="0" destOrd="0" presId="urn:microsoft.com/office/officeart/2005/8/layout/orgChart1"/>
    <dgm:cxn modelId="{8EE0A960-FBD9-41F8-A8D0-64905FB26F45}" type="presParOf" srcId="{6356673F-E1BC-4A20-AF5C-562188E6978D}" destId="{9440AF49-5418-463E-8D28-F792604700E4}" srcOrd="1" destOrd="0" presId="urn:microsoft.com/office/officeart/2005/8/layout/orgChart1"/>
    <dgm:cxn modelId="{2EF399E7-CD7D-48BE-8E3B-1D6EE14CF7AF}" type="presParOf" srcId="{AEBAD148-6D4C-4B97-A0F9-49EF22D6118D}" destId="{11B900F9-F390-4DE8-83BA-C91760B5E127}" srcOrd="1" destOrd="0" presId="urn:microsoft.com/office/officeart/2005/8/layout/orgChart1"/>
    <dgm:cxn modelId="{416F0C08-ED03-4C18-89EA-04FD33B0A3D8}" type="presParOf" srcId="{11B900F9-F390-4DE8-83BA-C91760B5E127}" destId="{6BC9E04A-4D66-40D4-B0D9-21C81332825C}" srcOrd="0" destOrd="0" presId="urn:microsoft.com/office/officeart/2005/8/layout/orgChart1"/>
    <dgm:cxn modelId="{23B52202-4E04-4DA2-96FA-6F4625EFF950}" type="presParOf" srcId="{11B900F9-F390-4DE8-83BA-C91760B5E127}" destId="{F6730D8F-0F7B-400D-895C-8F03DB3DF9BD}" srcOrd="1" destOrd="0" presId="urn:microsoft.com/office/officeart/2005/8/layout/orgChart1"/>
    <dgm:cxn modelId="{3CE15237-5D34-4DC4-9C7B-3804B2FB7873}" type="presParOf" srcId="{F6730D8F-0F7B-400D-895C-8F03DB3DF9BD}" destId="{3DB4EC58-A1F1-4E2A-93E5-2E9F7B8A308C}" srcOrd="0" destOrd="0" presId="urn:microsoft.com/office/officeart/2005/8/layout/orgChart1"/>
    <dgm:cxn modelId="{6585AB13-322D-4E48-82B6-9CA2A746DFB1}" type="presParOf" srcId="{3DB4EC58-A1F1-4E2A-93E5-2E9F7B8A308C}" destId="{867C9DC2-79DA-41D3-95D8-096531BA6FD9}" srcOrd="0" destOrd="0" presId="urn:microsoft.com/office/officeart/2005/8/layout/orgChart1"/>
    <dgm:cxn modelId="{BC2CEDC1-4FD1-44E3-B6F4-7C4D06D73028}" type="presParOf" srcId="{3DB4EC58-A1F1-4E2A-93E5-2E9F7B8A308C}" destId="{2A0F7F23-0C93-4E5C-B5EB-C4F44FA99E34}" srcOrd="1" destOrd="0" presId="urn:microsoft.com/office/officeart/2005/8/layout/orgChart1"/>
    <dgm:cxn modelId="{912BAC57-8BFD-4ABE-A378-D50E861DDBB8}" type="presParOf" srcId="{F6730D8F-0F7B-400D-895C-8F03DB3DF9BD}" destId="{EC6BACF1-1CAE-40B2-A8DD-0E07D6D46054}" srcOrd="1" destOrd="0" presId="urn:microsoft.com/office/officeart/2005/8/layout/orgChart1"/>
    <dgm:cxn modelId="{8B4D3C79-BD59-4E55-8D7C-9F8F1DF38660}" type="presParOf" srcId="{F6730D8F-0F7B-400D-895C-8F03DB3DF9BD}" destId="{914E7EBE-6DA9-4324-9A0B-66462F4BC3CE}" srcOrd="2" destOrd="0" presId="urn:microsoft.com/office/officeart/2005/8/layout/orgChart1"/>
    <dgm:cxn modelId="{6084BB8E-0D1F-40A9-9179-A76D512A84D6}" type="presParOf" srcId="{11B900F9-F390-4DE8-83BA-C91760B5E127}" destId="{F41136E1-07A0-49B8-94C5-1DC6B8EE9356}" srcOrd="2" destOrd="0" presId="urn:microsoft.com/office/officeart/2005/8/layout/orgChart1"/>
    <dgm:cxn modelId="{7FD95AA0-1C28-4435-AEE3-737E389C3E1F}" type="presParOf" srcId="{11B900F9-F390-4DE8-83BA-C91760B5E127}" destId="{5D698633-5E54-440C-A58D-3B63C304FD2D}" srcOrd="3" destOrd="0" presId="urn:microsoft.com/office/officeart/2005/8/layout/orgChart1"/>
    <dgm:cxn modelId="{EE26840D-6312-4C9A-B43D-8AB485068CDB}" type="presParOf" srcId="{5D698633-5E54-440C-A58D-3B63C304FD2D}" destId="{6334E403-1B24-4A91-8BD7-5A339F40914D}" srcOrd="0" destOrd="0" presId="urn:microsoft.com/office/officeart/2005/8/layout/orgChart1"/>
    <dgm:cxn modelId="{B0302267-4984-45E4-8B9B-7CA7A18EEBD6}" type="presParOf" srcId="{6334E403-1B24-4A91-8BD7-5A339F40914D}" destId="{4FF3F919-58B3-49F1-8091-442772A90392}" srcOrd="0" destOrd="0" presId="urn:microsoft.com/office/officeart/2005/8/layout/orgChart1"/>
    <dgm:cxn modelId="{FE41B137-672C-4389-8FCB-735F1D9341D7}" type="presParOf" srcId="{6334E403-1B24-4A91-8BD7-5A339F40914D}" destId="{1816D929-43FB-4E2B-9573-AF0E7F07FFD7}" srcOrd="1" destOrd="0" presId="urn:microsoft.com/office/officeart/2005/8/layout/orgChart1"/>
    <dgm:cxn modelId="{691F35FB-4437-460B-AF4A-B3AFBD650375}" type="presParOf" srcId="{5D698633-5E54-440C-A58D-3B63C304FD2D}" destId="{F8653B78-006D-4749-BDE6-0BDD09571070}" srcOrd="1" destOrd="0" presId="urn:microsoft.com/office/officeart/2005/8/layout/orgChart1"/>
    <dgm:cxn modelId="{0C6C5213-CF6A-431E-BF38-49BF3736DC50}" type="presParOf" srcId="{5D698633-5E54-440C-A58D-3B63C304FD2D}" destId="{369EA11E-2511-43FC-A279-D73E8926C808}" srcOrd="2" destOrd="0" presId="urn:microsoft.com/office/officeart/2005/8/layout/orgChart1"/>
    <dgm:cxn modelId="{36033B27-8A90-49EB-864F-F619E5A7A9C9}" type="presParOf" srcId="{AEBAD148-6D4C-4B97-A0F9-49EF22D6118D}" destId="{06C811A3-E3F3-4BC3-8D9A-D300BF37FD5C}" srcOrd="2" destOrd="0" presId="urn:microsoft.com/office/officeart/2005/8/layout/orgChart1"/>
    <dgm:cxn modelId="{92FAAD3B-6C87-4637-BE76-045EB6FFED31}" type="presParOf" srcId="{47E8495D-BF91-4BD7-B594-DD76A1B69E25}" destId="{AF4467FE-0CEE-4A8E-97B6-EA532B8D6DCC}" srcOrd="2" destOrd="0" presId="urn:microsoft.com/office/officeart/2005/8/layout/orgChart1"/>
    <dgm:cxn modelId="{E8EE1344-4C89-4FCB-A47F-688A7A8721AC}" type="presParOf" srcId="{32D7337E-A8A9-4599-BB2C-0BFDF3CCAA38}" destId="{45E68811-E4ED-456A-B129-572AF88C8866}" srcOrd="2" destOrd="0" presId="urn:microsoft.com/office/officeart/2005/8/layout/orgChart1"/>
    <dgm:cxn modelId="{63521BAC-6FED-4C6E-8FCB-78491EF2C659}" type="presParOf" srcId="{45E68811-E4ED-456A-B129-572AF88C8866}" destId="{D7ADCAE5-9C60-4F72-863F-D4048E5D0206}" srcOrd="0" destOrd="0" presId="urn:microsoft.com/office/officeart/2005/8/layout/orgChart1"/>
    <dgm:cxn modelId="{CAC99213-1EDD-45DD-9BAD-60ECF577F751}" type="presParOf" srcId="{45E68811-E4ED-456A-B129-572AF88C8866}" destId="{E6A205C8-290D-4813-B767-EBE2915A2D36}" srcOrd="1" destOrd="0" presId="urn:microsoft.com/office/officeart/2005/8/layout/orgChart1"/>
    <dgm:cxn modelId="{77CA7746-E78B-4862-85F9-693527EFBE81}" type="presParOf" srcId="{E6A205C8-290D-4813-B767-EBE2915A2D36}" destId="{D60E0DCC-7BBC-4277-A3A3-774FA39432EF}" srcOrd="0" destOrd="0" presId="urn:microsoft.com/office/officeart/2005/8/layout/orgChart1"/>
    <dgm:cxn modelId="{17A408F1-CE9C-468B-B29E-1FE811429F24}" type="presParOf" srcId="{D60E0DCC-7BBC-4277-A3A3-774FA39432EF}" destId="{7E62D06F-79F2-4129-88DD-61FBA34DA272}" srcOrd="0" destOrd="0" presId="urn:microsoft.com/office/officeart/2005/8/layout/orgChart1"/>
    <dgm:cxn modelId="{6D00D0E3-EAB0-4C0E-9C9E-B2376DDAB996}" type="presParOf" srcId="{D60E0DCC-7BBC-4277-A3A3-774FA39432EF}" destId="{AB689210-3DBC-411E-A5FA-88F5AF4BD038}" srcOrd="1" destOrd="0" presId="urn:microsoft.com/office/officeart/2005/8/layout/orgChart1"/>
    <dgm:cxn modelId="{5DE947F2-6C5F-4C49-961B-FB2A543E393C}" type="presParOf" srcId="{E6A205C8-290D-4813-B767-EBE2915A2D36}" destId="{5403060C-97C8-4D87-B812-15DD8BE9FC07}" srcOrd="1" destOrd="0" presId="urn:microsoft.com/office/officeart/2005/8/layout/orgChart1"/>
    <dgm:cxn modelId="{6413902A-98CE-4219-8D0A-ADC12D6CCBE4}" type="presParOf" srcId="{E6A205C8-290D-4813-B767-EBE2915A2D36}" destId="{7FDBB9B6-218D-40A7-B12C-D9D05E6C20AA}" srcOrd="2" destOrd="0" presId="urn:microsoft.com/office/officeart/2005/8/layout/orgChart1"/>
  </dgm:cxnLst>
  <dgm:bg/>
  <dgm:whole/>
</dgm:dataModel>
</file>

<file path=ppt/diagrams/data7.xml><?xml version="1.0" encoding="utf-8"?>
<dgm:dataModel xmlns:dgm="http://schemas.openxmlformats.org/drawingml/2006/diagram" xmlns:a="http://schemas.openxmlformats.org/drawingml/2006/main">
  <dgm:ptLst>
    <dgm:pt modelId="{41F2D61B-75F4-44A1-9C3A-EB6D71250E7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2EBCAD9-01E7-42F9-8878-829E8B6F368C}">
      <dgm:prSet phldrT="[Text]" custT="1"/>
      <dgm:spPr>
        <a:solidFill>
          <a:schemeClr val="tx2"/>
        </a:solidFill>
      </dgm:spPr>
      <dgm:t>
        <a:bodyPr/>
        <a:lstStyle/>
        <a:p>
          <a:r>
            <a:rPr lang="en-US" sz="1600" dirty="0" smtClean="0"/>
            <a:t>Accretion</a:t>
          </a:r>
          <a:endParaRPr lang="en-US" sz="1600" dirty="0"/>
        </a:p>
      </dgm:t>
    </dgm:pt>
    <dgm:pt modelId="{2D7E447F-166E-4067-A32C-E779F39144D8}" type="parTrans" cxnId="{B6C52641-CB05-4F1C-93CB-F50378AB1124}">
      <dgm:prSet/>
      <dgm:spPr>
        <a:solidFill>
          <a:schemeClr val="tx2"/>
        </a:solidFill>
      </dgm:spPr>
      <dgm:t>
        <a:bodyPr/>
        <a:lstStyle/>
        <a:p>
          <a:endParaRPr lang="en-US" sz="2400"/>
        </a:p>
      </dgm:t>
    </dgm:pt>
    <dgm:pt modelId="{3CDE0F8F-8081-4A2C-85C3-62380C9F8F8E}" type="sibTrans" cxnId="{B6C52641-CB05-4F1C-93CB-F50378AB1124}">
      <dgm:prSet/>
      <dgm:spPr/>
      <dgm:t>
        <a:bodyPr/>
        <a:lstStyle/>
        <a:p>
          <a:endParaRPr lang="en-US" sz="1800"/>
        </a:p>
      </dgm:t>
    </dgm:pt>
    <dgm:pt modelId="{47098AAC-67F5-419C-8CF1-93A85B012128}">
      <dgm:prSet phldrT="[Text]" custT="1"/>
      <dgm:spPr>
        <a:solidFill>
          <a:schemeClr val="tx2"/>
        </a:solidFill>
      </dgm:spPr>
      <dgm:t>
        <a:bodyPr/>
        <a:lstStyle/>
        <a:p>
          <a:r>
            <a:rPr lang="en-US" sz="1600" dirty="0" smtClean="0"/>
            <a:t>Accession</a:t>
          </a:r>
          <a:endParaRPr lang="en-US" sz="1600" dirty="0"/>
        </a:p>
      </dgm:t>
    </dgm:pt>
    <dgm:pt modelId="{CD2A626C-E9B5-41BB-BC96-DCFAAEA8B07E}" type="parTrans" cxnId="{E9AFAE94-EE8C-4D91-ACD3-6366D3AB7203}">
      <dgm:prSet/>
      <dgm:spPr>
        <a:solidFill>
          <a:schemeClr val="tx2"/>
        </a:solidFill>
      </dgm:spPr>
      <dgm:t>
        <a:bodyPr/>
        <a:lstStyle/>
        <a:p>
          <a:endParaRPr lang="en-US" sz="2400"/>
        </a:p>
      </dgm:t>
    </dgm:pt>
    <dgm:pt modelId="{43F7DC30-B810-43C7-A5DF-6E0669D75A97}" type="sibTrans" cxnId="{E9AFAE94-EE8C-4D91-ACD3-6366D3AB7203}">
      <dgm:prSet/>
      <dgm:spPr/>
      <dgm:t>
        <a:bodyPr/>
        <a:lstStyle/>
        <a:p>
          <a:endParaRPr lang="en-US" sz="1800"/>
        </a:p>
      </dgm:t>
    </dgm:pt>
    <dgm:pt modelId="{5FD5D295-EB29-4751-84E3-5A23D2B3A155}">
      <dgm:prSet phldrT="[Text]" custT="1"/>
      <dgm:spPr>
        <a:solidFill>
          <a:schemeClr val="tx2"/>
        </a:solidFill>
      </dgm:spPr>
      <dgm:t>
        <a:bodyPr/>
        <a:lstStyle/>
        <a:p>
          <a:r>
            <a:rPr lang="en-US" sz="1600" dirty="0" smtClean="0"/>
            <a:t>Blending</a:t>
          </a:r>
          <a:endParaRPr lang="en-US" sz="1600" dirty="0"/>
        </a:p>
      </dgm:t>
    </dgm:pt>
    <dgm:pt modelId="{8BD2D007-1097-49D0-9FE0-C2AEEA250C9D}" type="parTrans" cxnId="{60BB8764-5530-4D22-9C76-A91D6E1EE530}">
      <dgm:prSet/>
      <dgm:spPr>
        <a:solidFill>
          <a:schemeClr val="tx2"/>
        </a:solidFill>
      </dgm:spPr>
      <dgm:t>
        <a:bodyPr/>
        <a:lstStyle/>
        <a:p>
          <a:endParaRPr lang="en-US" sz="2400"/>
        </a:p>
      </dgm:t>
    </dgm:pt>
    <dgm:pt modelId="{F15DDE64-C066-4DBC-9025-094CACC79272}" type="sibTrans" cxnId="{60BB8764-5530-4D22-9C76-A91D6E1EE530}">
      <dgm:prSet/>
      <dgm:spPr/>
      <dgm:t>
        <a:bodyPr/>
        <a:lstStyle/>
        <a:p>
          <a:endParaRPr lang="en-US" sz="1800"/>
        </a:p>
      </dgm:t>
    </dgm:pt>
    <dgm:pt modelId="{8BA7B17D-8F7E-4BD1-839A-13F9A1150558}">
      <dgm:prSet phldrT="[Text]" custT="1"/>
      <dgm:spPr>
        <a:solidFill>
          <a:schemeClr val="tx2"/>
        </a:solidFill>
      </dgm:spPr>
      <dgm:t>
        <a:bodyPr/>
        <a:lstStyle/>
        <a:p>
          <a:r>
            <a:rPr lang="en-US" sz="1600" dirty="0" smtClean="0"/>
            <a:t>Also WC under Service Tax Law</a:t>
          </a:r>
          <a:endParaRPr lang="en-US" sz="1600" dirty="0"/>
        </a:p>
      </dgm:t>
    </dgm:pt>
    <dgm:pt modelId="{5F2490F9-327E-4587-8D74-5E9093A08B45}" type="parTrans" cxnId="{E709F0FA-672D-4390-81D0-71091A53CD25}">
      <dgm:prSet/>
      <dgm:spPr>
        <a:solidFill>
          <a:schemeClr val="tx2"/>
        </a:solidFill>
      </dgm:spPr>
      <dgm:t>
        <a:bodyPr/>
        <a:lstStyle/>
        <a:p>
          <a:endParaRPr lang="en-US" sz="2400"/>
        </a:p>
      </dgm:t>
    </dgm:pt>
    <dgm:pt modelId="{AFB7F95B-B67C-404A-A2B3-60F38C9316FC}" type="sibTrans" cxnId="{E709F0FA-672D-4390-81D0-71091A53CD25}">
      <dgm:prSet/>
      <dgm:spPr/>
      <dgm:t>
        <a:bodyPr/>
        <a:lstStyle/>
        <a:p>
          <a:endParaRPr lang="en-US" sz="1800"/>
        </a:p>
      </dgm:t>
    </dgm:pt>
    <dgm:pt modelId="{38F49057-5595-4D9A-A0B3-6E2B5A476981}">
      <dgm:prSet phldrT="[Text]" custT="1"/>
      <dgm:spPr>
        <a:solidFill>
          <a:schemeClr val="tx2"/>
        </a:solidFill>
      </dgm:spPr>
      <dgm:t>
        <a:bodyPr/>
        <a:lstStyle/>
        <a:p>
          <a:r>
            <a:rPr lang="en-US" sz="1600" dirty="0" smtClean="0"/>
            <a:t>Also WC under Service Tax Law</a:t>
          </a:r>
          <a:endParaRPr lang="en-US" sz="1600" dirty="0"/>
        </a:p>
      </dgm:t>
    </dgm:pt>
    <dgm:pt modelId="{94E86493-CE49-4749-ADBE-32E28FCBDC2C}" type="parTrans" cxnId="{EF0E6D8F-4D8F-4150-B8D1-98BC70A30FAE}">
      <dgm:prSet/>
      <dgm:spPr>
        <a:solidFill>
          <a:schemeClr val="tx2"/>
        </a:solidFill>
      </dgm:spPr>
      <dgm:t>
        <a:bodyPr/>
        <a:lstStyle/>
        <a:p>
          <a:endParaRPr lang="en-US" sz="2400"/>
        </a:p>
      </dgm:t>
    </dgm:pt>
    <dgm:pt modelId="{6E0EAD57-09EE-4260-A069-AEB30D2D133C}" type="sibTrans" cxnId="{EF0E6D8F-4D8F-4150-B8D1-98BC70A30FAE}">
      <dgm:prSet/>
      <dgm:spPr/>
      <dgm:t>
        <a:bodyPr/>
        <a:lstStyle/>
        <a:p>
          <a:endParaRPr lang="en-US" sz="1800"/>
        </a:p>
      </dgm:t>
    </dgm:pt>
    <dgm:pt modelId="{5D3E5CD8-06BB-46E1-96CE-938C1A27ABBC}">
      <dgm:prSet phldrT="[Text]" custT="1"/>
      <dgm:spPr>
        <a:solidFill>
          <a:schemeClr val="tx2"/>
        </a:solidFill>
      </dgm:spPr>
      <dgm:t>
        <a:bodyPr/>
        <a:lstStyle/>
        <a:p>
          <a:r>
            <a:rPr lang="en-US" sz="1600" dirty="0" smtClean="0"/>
            <a:t>Not Works Contract under Service Tax Law</a:t>
          </a:r>
          <a:endParaRPr lang="en-US" sz="1600" dirty="0"/>
        </a:p>
      </dgm:t>
    </dgm:pt>
    <dgm:pt modelId="{DD667215-D74A-48C4-BB1B-B58C394A772D}" type="parTrans" cxnId="{B6644984-9346-4122-AA0F-62BCC94655BE}">
      <dgm:prSet/>
      <dgm:spPr>
        <a:solidFill>
          <a:schemeClr val="tx2"/>
        </a:solidFill>
      </dgm:spPr>
      <dgm:t>
        <a:bodyPr/>
        <a:lstStyle/>
        <a:p>
          <a:endParaRPr lang="en-US" sz="2400"/>
        </a:p>
      </dgm:t>
    </dgm:pt>
    <dgm:pt modelId="{174429E0-DF43-4DED-B230-060617A7B598}" type="sibTrans" cxnId="{B6644984-9346-4122-AA0F-62BCC94655BE}">
      <dgm:prSet/>
      <dgm:spPr/>
      <dgm:t>
        <a:bodyPr/>
        <a:lstStyle/>
        <a:p>
          <a:endParaRPr lang="en-US" sz="1800"/>
        </a:p>
      </dgm:t>
    </dgm:pt>
    <dgm:pt modelId="{7EADA1AF-048F-42E3-A637-52EAE58156B5}">
      <dgm:prSet phldrT="[Text]" custT="1"/>
      <dgm:spPr>
        <a:solidFill>
          <a:schemeClr val="tx2"/>
        </a:solidFill>
      </dgm:spPr>
      <dgm:t>
        <a:bodyPr/>
        <a:lstStyle/>
        <a:p>
          <a:r>
            <a:rPr lang="en-US" sz="1600" dirty="0" smtClean="0"/>
            <a:t>Contract for Work</a:t>
          </a:r>
          <a:endParaRPr lang="en-US" sz="1600" dirty="0"/>
        </a:p>
      </dgm:t>
    </dgm:pt>
    <dgm:pt modelId="{3B3F13C5-91E9-408B-9880-BDCB357F18A3}" type="parTrans" cxnId="{58EE95F2-0D68-46E5-AC91-ECE47AFBF75D}">
      <dgm:prSet/>
      <dgm:spPr/>
      <dgm:t>
        <a:bodyPr/>
        <a:lstStyle/>
        <a:p>
          <a:endParaRPr lang="en-US" sz="1800"/>
        </a:p>
      </dgm:t>
    </dgm:pt>
    <dgm:pt modelId="{3870C590-212F-4D95-AD55-667847AD56C9}" type="sibTrans" cxnId="{58EE95F2-0D68-46E5-AC91-ECE47AFBF75D}">
      <dgm:prSet/>
      <dgm:spPr/>
      <dgm:t>
        <a:bodyPr/>
        <a:lstStyle/>
        <a:p>
          <a:endParaRPr lang="en-US" sz="1800"/>
        </a:p>
      </dgm:t>
    </dgm:pt>
    <dgm:pt modelId="{797A0AD5-F736-4F57-92AB-355BD454742F}">
      <dgm:prSet phldrT="[Text]" custT="1"/>
      <dgm:spPr>
        <a:solidFill>
          <a:schemeClr val="tx2"/>
        </a:solidFill>
      </dgm:spPr>
      <dgm:t>
        <a:bodyPr/>
        <a:lstStyle/>
        <a:p>
          <a:r>
            <a:rPr lang="en-US" sz="1600" dirty="0" err="1" smtClean="0"/>
            <a:t>Labour</a:t>
          </a:r>
          <a:r>
            <a:rPr lang="en-US" sz="1600" dirty="0" smtClean="0"/>
            <a:t> Contracts</a:t>
          </a:r>
          <a:endParaRPr lang="en-US" sz="1600" dirty="0"/>
        </a:p>
      </dgm:t>
    </dgm:pt>
    <dgm:pt modelId="{B05C6E3B-7ECA-417F-A348-63C74E92E96C}" type="parTrans" cxnId="{7A34884F-EFE8-43CB-986B-2D9535C314CA}">
      <dgm:prSet/>
      <dgm:spPr>
        <a:solidFill>
          <a:schemeClr val="tx2"/>
        </a:solidFill>
      </dgm:spPr>
      <dgm:t>
        <a:bodyPr/>
        <a:lstStyle/>
        <a:p>
          <a:endParaRPr lang="en-US" sz="2400"/>
        </a:p>
      </dgm:t>
    </dgm:pt>
    <dgm:pt modelId="{FF1F28BF-4C48-4ADB-88BD-70E610CC346F}" type="sibTrans" cxnId="{7A34884F-EFE8-43CB-986B-2D9535C314CA}">
      <dgm:prSet/>
      <dgm:spPr/>
      <dgm:t>
        <a:bodyPr/>
        <a:lstStyle/>
        <a:p>
          <a:endParaRPr lang="en-US" sz="1800"/>
        </a:p>
      </dgm:t>
    </dgm:pt>
    <dgm:pt modelId="{B297842D-7C33-4D8A-B5B0-AD872E1E6EE9}">
      <dgm:prSet phldrT="[Text]" custT="1"/>
      <dgm:spPr>
        <a:solidFill>
          <a:schemeClr val="tx2"/>
        </a:solidFill>
      </dgm:spPr>
      <dgm:t>
        <a:bodyPr/>
        <a:lstStyle/>
        <a:p>
          <a:r>
            <a:rPr lang="en-US" sz="1600" dirty="0" smtClean="0"/>
            <a:t>Indirect Transfer of Property in Goods</a:t>
          </a:r>
          <a:endParaRPr lang="en-US" sz="1600" dirty="0"/>
        </a:p>
      </dgm:t>
    </dgm:pt>
    <dgm:pt modelId="{5BBA3B19-BAC7-41D2-BC65-4EEA035CE9BB}" type="parTrans" cxnId="{9A8355C0-6977-45F3-9D34-CE94DEF0B97A}">
      <dgm:prSet/>
      <dgm:spPr>
        <a:solidFill>
          <a:schemeClr val="tx2"/>
        </a:solidFill>
      </dgm:spPr>
      <dgm:t>
        <a:bodyPr/>
        <a:lstStyle/>
        <a:p>
          <a:endParaRPr lang="en-US" sz="2400"/>
        </a:p>
      </dgm:t>
    </dgm:pt>
    <dgm:pt modelId="{9F64671A-4034-47C5-AA03-249A5B0A408D}" type="sibTrans" cxnId="{9A8355C0-6977-45F3-9D34-CE94DEF0B97A}">
      <dgm:prSet/>
      <dgm:spPr/>
      <dgm:t>
        <a:bodyPr/>
        <a:lstStyle/>
        <a:p>
          <a:endParaRPr lang="en-US" sz="1800"/>
        </a:p>
      </dgm:t>
    </dgm:pt>
    <dgm:pt modelId="{F42B1C32-9E67-483A-A0B5-552CE913DCAD}">
      <dgm:prSet phldrT="[Text]" custT="1"/>
      <dgm:spPr>
        <a:solidFill>
          <a:schemeClr val="tx2"/>
        </a:solidFill>
      </dgm:spPr>
      <dgm:t>
        <a:bodyPr/>
        <a:lstStyle/>
        <a:p>
          <a:r>
            <a:rPr lang="en-US" sz="1600" dirty="0" smtClean="0"/>
            <a:t>Contract for Sale</a:t>
          </a:r>
          <a:endParaRPr lang="en-US" sz="1600" dirty="0"/>
        </a:p>
      </dgm:t>
    </dgm:pt>
    <dgm:pt modelId="{9E23AE26-2B91-4DA3-89C3-3409CE753943}" type="parTrans" cxnId="{C75D7AE9-CC17-47D0-AB7A-9E1D1866A610}">
      <dgm:prSet/>
      <dgm:spPr/>
      <dgm:t>
        <a:bodyPr/>
        <a:lstStyle/>
        <a:p>
          <a:endParaRPr lang="en-US" sz="1800"/>
        </a:p>
      </dgm:t>
    </dgm:pt>
    <dgm:pt modelId="{8CA47A37-3DCC-41DC-A645-9E5131D767CE}" type="sibTrans" cxnId="{C75D7AE9-CC17-47D0-AB7A-9E1D1866A610}">
      <dgm:prSet/>
      <dgm:spPr/>
      <dgm:t>
        <a:bodyPr/>
        <a:lstStyle/>
        <a:p>
          <a:endParaRPr lang="en-US" sz="1800"/>
        </a:p>
      </dgm:t>
    </dgm:pt>
    <dgm:pt modelId="{793EDF6B-0A6B-4724-91FD-6B15578CE061}">
      <dgm:prSet phldrT="[Text]" custT="1"/>
      <dgm:spPr>
        <a:solidFill>
          <a:schemeClr val="tx2"/>
        </a:solidFill>
      </dgm:spPr>
      <dgm:t>
        <a:bodyPr/>
        <a:lstStyle/>
        <a:p>
          <a:r>
            <a:rPr lang="en-US" sz="1600" dirty="0" smtClean="0"/>
            <a:t>Contract for Other Services</a:t>
          </a:r>
          <a:endParaRPr lang="en-US" sz="1600" dirty="0"/>
        </a:p>
      </dgm:t>
    </dgm:pt>
    <dgm:pt modelId="{FD2B5C85-E7CA-4008-9401-3ED8AAD462B2}" type="parTrans" cxnId="{ED41F105-3F7D-4B5D-8ED6-061871A736B6}">
      <dgm:prSet/>
      <dgm:spPr/>
      <dgm:t>
        <a:bodyPr/>
        <a:lstStyle/>
        <a:p>
          <a:endParaRPr lang="en-US" sz="1800"/>
        </a:p>
      </dgm:t>
    </dgm:pt>
    <dgm:pt modelId="{69DD5BF1-39B3-4AEE-AA74-D4327AB8E2E2}" type="sibTrans" cxnId="{ED41F105-3F7D-4B5D-8ED6-061871A736B6}">
      <dgm:prSet/>
      <dgm:spPr/>
      <dgm:t>
        <a:bodyPr/>
        <a:lstStyle/>
        <a:p>
          <a:endParaRPr lang="en-US" sz="1800"/>
        </a:p>
      </dgm:t>
    </dgm:pt>
    <dgm:pt modelId="{436FB4C6-DEB6-4BD0-8D8A-DEDA797CBF98}">
      <dgm:prSet phldrT="[Text]" custT="1"/>
      <dgm:spPr>
        <a:solidFill>
          <a:schemeClr val="tx2"/>
        </a:solidFill>
      </dgm:spPr>
      <dgm:t>
        <a:bodyPr/>
        <a:lstStyle/>
        <a:p>
          <a:r>
            <a:rPr lang="en-US" sz="1600" dirty="0" smtClean="0"/>
            <a:t>Original Works</a:t>
          </a:r>
          <a:endParaRPr lang="en-US" sz="1600" dirty="0"/>
        </a:p>
      </dgm:t>
    </dgm:pt>
    <dgm:pt modelId="{80B3E2AF-009E-4065-B536-9552B72ED4F0}" type="parTrans" cxnId="{CE5139E1-20D6-41A0-933A-6F062BDA2BE5}">
      <dgm:prSet/>
      <dgm:spPr>
        <a:solidFill>
          <a:schemeClr val="tx2"/>
        </a:solidFill>
      </dgm:spPr>
      <dgm:t>
        <a:bodyPr/>
        <a:lstStyle/>
        <a:p>
          <a:endParaRPr lang="en-US" sz="2400"/>
        </a:p>
      </dgm:t>
    </dgm:pt>
    <dgm:pt modelId="{30AA8670-FD55-40CD-8BCD-8D985FB79173}" type="sibTrans" cxnId="{CE5139E1-20D6-41A0-933A-6F062BDA2BE5}">
      <dgm:prSet/>
      <dgm:spPr/>
      <dgm:t>
        <a:bodyPr/>
        <a:lstStyle/>
        <a:p>
          <a:endParaRPr lang="en-US" sz="1800"/>
        </a:p>
      </dgm:t>
    </dgm:pt>
    <dgm:pt modelId="{7FE2CCB3-6701-4A55-A635-876FA1442933}">
      <dgm:prSet phldrT="[Text]" custT="1"/>
      <dgm:spPr>
        <a:solidFill>
          <a:schemeClr val="tx2"/>
        </a:solidFill>
      </dgm:spPr>
      <dgm:t>
        <a:bodyPr/>
        <a:lstStyle/>
        <a:p>
          <a:r>
            <a:rPr lang="en-US" sz="1600" dirty="0" smtClean="0"/>
            <a:t>Others</a:t>
          </a:r>
          <a:endParaRPr lang="en-US" sz="1600" dirty="0"/>
        </a:p>
      </dgm:t>
    </dgm:pt>
    <dgm:pt modelId="{AE94CCCB-2D4E-4405-87B3-29341DD01910}" type="parTrans" cxnId="{903F96D1-B6EC-4255-A8AD-CB27878B63C1}">
      <dgm:prSet/>
      <dgm:spPr>
        <a:solidFill>
          <a:schemeClr val="tx2"/>
        </a:solidFill>
      </dgm:spPr>
      <dgm:t>
        <a:bodyPr/>
        <a:lstStyle/>
        <a:p>
          <a:endParaRPr lang="en-US" sz="2400"/>
        </a:p>
      </dgm:t>
    </dgm:pt>
    <dgm:pt modelId="{BA1F0150-A2B8-40A3-B8ED-68A3CB8807C6}" type="sibTrans" cxnId="{903F96D1-B6EC-4255-A8AD-CB27878B63C1}">
      <dgm:prSet/>
      <dgm:spPr/>
      <dgm:t>
        <a:bodyPr/>
        <a:lstStyle/>
        <a:p>
          <a:endParaRPr lang="en-US" sz="1800"/>
        </a:p>
      </dgm:t>
    </dgm:pt>
    <dgm:pt modelId="{1006D0D0-BB8A-475B-A5AE-EA99600431F1}">
      <dgm:prSet phldrT="[Text]" custT="1"/>
      <dgm:spPr>
        <a:solidFill>
          <a:schemeClr val="tx2"/>
        </a:solidFill>
      </dgm:spPr>
      <dgm:t>
        <a:bodyPr/>
        <a:lstStyle/>
        <a:p>
          <a:r>
            <a:rPr lang="en-US" sz="1600" dirty="0" smtClean="0"/>
            <a:t>40%</a:t>
          </a:r>
          <a:endParaRPr lang="en-US" sz="1600" dirty="0"/>
        </a:p>
      </dgm:t>
    </dgm:pt>
    <dgm:pt modelId="{6617DE7F-D34D-49FB-9658-BB4C5DEBDC6E}" type="parTrans" cxnId="{A1A69B7D-D49A-47DF-BF2F-49EA40FB60CF}">
      <dgm:prSet/>
      <dgm:spPr>
        <a:solidFill>
          <a:schemeClr val="tx2"/>
        </a:solidFill>
      </dgm:spPr>
      <dgm:t>
        <a:bodyPr/>
        <a:lstStyle/>
        <a:p>
          <a:endParaRPr lang="en-US" sz="2400"/>
        </a:p>
      </dgm:t>
    </dgm:pt>
    <dgm:pt modelId="{A3DC3615-904C-4423-9058-89CFDDE9DC91}" type="sibTrans" cxnId="{A1A69B7D-D49A-47DF-BF2F-49EA40FB60CF}">
      <dgm:prSet/>
      <dgm:spPr/>
      <dgm:t>
        <a:bodyPr/>
        <a:lstStyle/>
        <a:p>
          <a:endParaRPr lang="en-US" sz="1800"/>
        </a:p>
      </dgm:t>
    </dgm:pt>
    <dgm:pt modelId="{24FCA0C2-25AE-4033-A4A8-4602FEFAA74B}">
      <dgm:prSet phldrT="[Text]" custT="1"/>
      <dgm:spPr>
        <a:solidFill>
          <a:schemeClr val="tx2"/>
        </a:solidFill>
      </dgm:spPr>
      <dgm:t>
        <a:bodyPr/>
        <a:lstStyle/>
        <a:p>
          <a:r>
            <a:rPr lang="en-US" sz="1600" dirty="0" smtClean="0"/>
            <a:t>60%</a:t>
          </a:r>
          <a:endParaRPr lang="en-US" sz="1600" dirty="0"/>
        </a:p>
      </dgm:t>
    </dgm:pt>
    <dgm:pt modelId="{BDBA0C7D-43A4-47B3-A6E6-35EC34D3092D}" type="parTrans" cxnId="{98F92AE0-0865-4DCC-A48F-610C646C8A2B}">
      <dgm:prSet/>
      <dgm:spPr>
        <a:solidFill>
          <a:schemeClr val="tx2"/>
        </a:solidFill>
      </dgm:spPr>
      <dgm:t>
        <a:bodyPr/>
        <a:lstStyle/>
        <a:p>
          <a:endParaRPr lang="en-US" sz="2400"/>
        </a:p>
      </dgm:t>
    </dgm:pt>
    <dgm:pt modelId="{05100914-15CE-457C-AE43-D3651FF865FA}" type="sibTrans" cxnId="{98F92AE0-0865-4DCC-A48F-610C646C8A2B}">
      <dgm:prSet/>
      <dgm:spPr/>
      <dgm:t>
        <a:bodyPr/>
        <a:lstStyle/>
        <a:p>
          <a:endParaRPr lang="en-US" sz="1800"/>
        </a:p>
      </dgm:t>
    </dgm:pt>
    <dgm:pt modelId="{89BDE8B1-B384-4902-AE42-070F24EEB1B4}">
      <dgm:prSet phldrT="[Text]" custT="1"/>
      <dgm:spPr>
        <a:solidFill>
          <a:schemeClr val="tx2"/>
        </a:solidFill>
      </dgm:spPr>
      <dgm:t>
        <a:bodyPr/>
        <a:lstStyle/>
        <a:p>
          <a:r>
            <a:rPr lang="en-US" sz="1600" dirty="0" smtClean="0"/>
            <a:t>70%</a:t>
          </a:r>
          <a:endParaRPr lang="en-US" sz="1600" dirty="0"/>
        </a:p>
      </dgm:t>
    </dgm:pt>
    <dgm:pt modelId="{762F434B-3034-4D88-8215-C0A1B9DF351F}" type="parTrans" cxnId="{03F2518F-F76E-4189-813E-2A234E9C13AA}">
      <dgm:prSet/>
      <dgm:spPr>
        <a:solidFill>
          <a:schemeClr val="tx2"/>
        </a:solidFill>
      </dgm:spPr>
      <dgm:t>
        <a:bodyPr/>
        <a:lstStyle/>
        <a:p>
          <a:endParaRPr lang="en-US" sz="2400"/>
        </a:p>
      </dgm:t>
    </dgm:pt>
    <dgm:pt modelId="{9D814034-4F18-4C31-AA51-F878FF99D0AF}" type="sibTrans" cxnId="{03F2518F-F76E-4189-813E-2A234E9C13AA}">
      <dgm:prSet/>
      <dgm:spPr/>
      <dgm:t>
        <a:bodyPr/>
        <a:lstStyle/>
        <a:p>
          <a:endParaRPr lang="en-US" sz="1800"/>
        </a:p>
      </dgm:t>
    </dgm:pt>
    <dgm:pt modelId="{952BD431-F5A0-4C2B-98C3-A9206B902FE2}" type="pres">
      <dgm:prSet presAssocID="{41F2D61B-75F4-44A1-9C3A-EB6D71250E73}" presName="hierChild1" presStyleCnt="0">
        <dgm:presLayoutVars>
          <dgm:orgChart val="1"/>
          <dgm:chPref val="1"/>
          <dgm:dir/>
          <dgm:animOne val="branch"/>
          <dgm:animLvl val="lvl"/>
          <dgm:resizeHandles/>
        </dgm:presLayoutVars>
      </dgm:prSet>
      <dgm:spPr/>
      <dgm:t>
        <a:bodyPr/>
        <a:lstStyle/>
        <a:p>
          <a:endParaRPr lang="en-US"/>
        </a:p>
      </dgm:t>
    </dgm:pt>
    <dgm:pt modelId="{48192F05-0F83-41E2-9F99-5D8495651983}" type="pres">
      <dgm:prSet presAssocID="{F42B1C32-9E67-483A-A0B5-552CE913DCAD}" presName="hierRoot1" presStyleCnt="0">
        <dgm:presLayoutVars>
          <dgm:hierBranch val="init"/>
        </dgm:presLayoutVars>
      </dgm:prSet>
      <dgm:spPr/>
    </dgm:pt>
    <dgm:pt modelId="{381370A6-5F8F-4A8E-BD77-940ED24BC373}" type="pres">
      <dgm:prSet presAssocID="{F42B1C32-9E67-483A-A0B5-552CE913DCAD}" presName="rootComposite1" presStyleCnt="0"/>
      <dgm:spPr/>
    </dgm:pt>
    <dgm:pt modelId="{DE9C6E95-7390-4339-A41F-A5F74DF817D5}" type="pres">
      <dgm:prSet presAssocID="{F42B1C32-9E67-483A-A0B5-552CE913DCAD}" presName="rootText1" presStyleLbl="node0" presStyleIdx="0" presStyleCnt="3" custScaleX="151410">
        <dgm:presLayoutVars>
          <dgm:chPref val="3"/>
        </dgm:presLayoutVars>
      </dgm:prSet>
      <dgm:spPr/>
      <dgm:t>
        <a:bodyPr/>
        <a:lstStyle/>
        <a:p>
          <a:endParaRPr lang="en-US"/>
        </a:p>
      </dgm:t>
    </dgm:pt>
    <dgm:pt modelId="{7F3AB515-D734-4505-B44A-8C4C73BF0372}" type="pres">
      <dgm:prSet presAssocID="{F42B1C32-9E67-483A-A0B5-552CE913DCAD}" presName="rootConnector1" presStyleLbl="node1" presStyleIdx="0" presStyleCnt="0"/>
      <dgm:spPr/>
      <dgm:t>
        <a:bodyPr/>
        <a:lstStyle/>
        <a:p>
          <a:endParaRPr lang="en-US"/>
        </a:p>
      </dgm:t>
    </dgm:pt>
    <dgm:pt modelId="{F6F3AD55-E5A3-4668-AC40-DACA6336A008}" type="pres">
      <dgm:prSet presAssocID="{F42B1C32-9E67-483A-A0B5-552CE913DCAD}" presName="hierChild2" presStyleCnt="0"/>
      <dgm:spPr/>
    </dgm:pt>
    <dgm:pt modelId="{3910B489-47F5-4740-BEA3-DC0929865366}" type="pres">
      <dgm:prSet presAssocID="{F42B1C32-9E67-483A-A0B5-552CE913DCAD}" presName="hierChild3" presStyleCnt="0"/>
      <dgm:spPr/>
    </dgm:pt>
    <dgm:pt modelId="{3C9FC4FC-8DF8-41FF-949F-3A27F880CE55}" type="pres">
      <dgm:prSet presAssocID="{7EADA1AF-048F-42E3-A637-52EAE58156B5}" presName="hierRoot1" presStyleCnt="0">
        <dgm:presLayoutVars>
          <dgm:hierBranch val="init"/>
        </dgm:presLayoutVars>
      </dgm:prSet>
      <dgm:spPr/>
    </dgm:pt>
    <dgm:pt modelId="{6DF66AEC-6630-47C6-BAB0-E4812535AEF8}" type="pres">
      <dgm:prSet presAssocID="{7EADA1AF-048F-42E3-A637-52EAE58156B5}" presName="rootComposite1" presStyleCnt="0"/>
      <dgm:spPr/>
    </dgm:pt>
    <dgm:pt modelId="{9E86C200-C0EE-4AE9-ADC6-B7F1B53C5607}" type="pres">
      <dgm:prSet presAssocID="{7EADA1AF-048F-42E3-A637-52EAE58156B5}" presName="rootText1" presStyleLbl="node0" presStyleIdx="1" presStyleCnt="3" custScaleX="151410">
        <dgm:presLayoutVars>
          <dgm:chPref val="3"/>
        </dgm:presLayoutVars>
      </dgm:prSet>
      <dgm:spPr/>
      <dgm:t>
        <a:bodyPr/>
        <a:lstStyle/>
        <a:p>
          <a:endParaRPr lang="en-US"/>
        </a:p>
      </dgm:t>
    </dgm:pt>
    <dgm:pt modelId="{4A9CE3A4-05F0-4D65-9A1F-A2CBB0B62A5B}" type="pres">
      <dgm:prSet presAssocID="{7EADA1AF-048F-42E3-A637-52EAE58156B5}" presName="rootConnector1" presStyleLbl="node1" presStyleIdx="0" presStyleCnt="0"/>
      <dgm:spPr/>
      <dgm:t>
        <a:bodyPr/>
        <a:lstStyle/>
        <a:p>
          <a:endParaRPr lang="en-US"/>
        </a:p>
      </dgm:t>
    </dgm:pt>
    <dgm:pt modelId="{80607DE4-C58E-4E7D-90C2-BF891C794A74}" type="pres">
      <dgm:prSet presAssocID="{7EADA1AF-048F-42E3-A637-52EAE58156B5}" presName="hierChild2" presStyleCnt="0"/>
      <dgm:spPr/>
    </dgm:pt>
    <dgm:pt modelId="{2B72AFAE-E14A-41C9-B80C-363D6B488964}" type="pres">
      <dgm:prSet presAssocID="{B05C6E3B-7ECA-417F-A348-63C74E92E96C}" presName="Name37" presStyleLbl="parChTrans1D2" presStyleIdx="0" presStyleCnt="2" custSzX="1016564"/>
      <dgm:spPr/>
      <dgm:t>
        <a:bodyPr/>
        <a:lstStyle/>
        <a:p>
          <a:endParaRPr lang="en-US"/>
        </a:p>
      </dgm:t>
    </dgm:pt>
    <dgm:pt modelId="{C4AFB57F-C62D-4C7C-843A-4D82D574B805}" type="pres">
      <dgm:prSet presAssocID="{797A0AD5-F736-4F57-92AB-355BD454742F}" presName="hierRoot2" presStyleCnt="0">
        <dgm:presLayoutVars>
          <dgm:hierBranch val="init"/>
        </dgm:presLayoutVars>
      </dgm:prSet>
      <dgm:spPr/>
    </dgm:pt>
    <dgm:pt modelId="{DBD8F6E0-9660-4CDD-88CE-493989FF68B4}" type="pres">
      <dgm:prSet presAssocID="{797A0AD5-F736-4F57-92AB-355BD454742F}" presName="rootComposite" presStyleCnt="0"/>
      <dgm:spPr/>
    </dgm:pt>
    <dgm:pt modelId="{C303C772-BA38-4D71-9C14-73AA757648CD}" type="pres">
      <dgm:prSet presAssocID="{797A0AD5-F736-4F57-92AB-355BD454742F}" presName="rootText" presStyleLbl="node2" presStyleIdx="0" presStyleCnt="2" custScaleX="151410">
        <dgm:presLayoutVars>
          <dgm:chPref val="3"/>
        </dgm:presLayoutVars>
      </dgm:prSet>
      <dgm:spPr/>
      <dgm:t>
        <a:bodyPr/>
        <a:lstStyle/>
        <a:p>
          <a:endParaRPr lang="en-US"/>
        </a:p>
      </dgm:t>
    </dgm:pt>
    <dgm:pt modelId="{000C8FA0-1888-4C3D-A402-C49BD0BE09A5}" type="pres">
      <dgm:prSet presAssocID="{797A0AD5-F736-4F57-92AB-355BD454742F}" presName="rootConnector" presStyleLbl="node2" presStyleIdx="0" presStyleCnt="2"/>
      <dgm:spPr/>
      <dgm:t>
        <a:bodyPr/>
        <a:lstStyle/>
        <a:p>
          <a:endParaRPr lang="en-US"/>
        </a:p>
      </dgm:t>
    </dgm:pt>
    <dgm:pt modelId="{C0A19753-C644-4833-9375-CEF6728EF846}" type="pres">
      <dgm:prSet presAssocID="{797A0AD5-F736-4F57-92AB-355BD454742F}" presName="hierChild4" presStyleCnt="0"/>
      <dgm:spPr/>
    </dgm:pt>
    <dgm:pt modelId="{4A2C9B4C-BACA-4973-BFEE-FB6BB2219906}" type="pres">
      <dgm:prSet presAssocID="{797A0AD5-F736-4F57-92AB-355BD454742F}" presName="hierChild5" presStyleCnt="0"/>
      <dgm:spPr/>
    </dgm:pt>
    <dgm:pt modelId="{9B2182AE-23F0-4A7D-97A5-84B62DD02784}" type="pres">
      <dgm:prSet presAssocID="{5BBA3B19-BAC7-41D2-BC65-4EEA035CE9BB}" presName="Name37" presStyleLbl="parChTrans1D2" presStyleIdx="1" presStyleCnt="2" custSzX="1016564"/>
      <dgm:spPr/>
      <dgm:t>
        <a:bodyPr/>
        <a:lstStyle/>
        <a:p>
          <a:endParaRPr lang="en-US"/>
        </a:p>
      </dgm:t>
    </dgm:pt>
    <dgm:pt modelId="{FACB8E91-84B1-47C5-AA2E-4D5F5548EABE}" type="pres">
      <dgm:prSet presAssocID="{B297842D-7C33-4D8A-B5B0-AD872E1E6EE9}" presName="hierRoot2" presStyleCnt="0">
        <dgm:presLayoutVars>
          <dgm:hierBranch val="init"/>
        </dgm:presLayoutVars>
      </dgm:prSet>
      <dgm:spPr/>
    </dgm:pt>
    <dgm:pt modelId="{247A6C78-B954-43EF-9EE6-961C7BAAFD3E}" type="pres">
      <dgm:prSet presAssocID="{B297842D-7C33-4D8A-B5B0-AD872E1E6EE9}" presName="rootComposite" presStyleCnt="0"/>
      <dgm:spPr/>
    </dgm:pt>
    <dgm:pt modelId="{004B4FDB-AAA8-468A-82E1-7D732927439C}" type="pres">
      <dgm:prSet presAssocID="{B297842D-7C33-4D8A-B5B0-AD872E1E6EE9}" presName="rootText" presStyleLbl="node2" presStyleIdx="1" presStyleCnt="2" custScaleX="151410">
        <dgm:presLayoutVars>
          <dgm:chPref val="3"/>
        </dgm:presLayoutVars>
      </dgm:prSet>
      <dgm:spPr/>
      <dgm:t>
        <a:bodyPr/>
        <a:lstStyle/>
        <a:p>
          <a:endParaRPr lang="en-US"/>
        </a:p>
      </dgm:t>
    </dgm:pt>
    <dgm:pt modelId="{3B913289-C853-4122-9B32-E3077227DE5F}" type="pres">
      <dgm:prSet presAssocID="{B297842D-7C33-4D8A-B5B0-AD872E1E6EE9}" presName="rootConnector" presStyleLbl="node2" presStyleIdx="1" presStyleCnt="2"/>
      <dgm:spPr/>
      <dgm:t>
        <a:bodyPr/>
        <a:lstStyle/>
        <a:p>
          <a:endParaRPr lang="en-US"/>
        </a:p>
      </dgm:t>
    </dgm:pt>
    <dgm:pt modelId="{572E0642-DF71-4832-8851-120E22BD7A32}" type="pres">
      <dgm:prSet presAssocID="{B297842D-7C33-4D8A-B5B0-AD872E1E6EE9}" presName="hierChild4" presStyleCnt="0"/>
      <dgm:spPr/>
    </dgm:pt>
    <dgm:pt modelId="{95A559BD-6C60-40B1-AC1E-686AD8BF9941}" type="pres">
      <dgm:prSet presAssocID="{2D7E447F-166E-4067-A32C-E779F39144D8}" presName="Name37" presStyleLbl="parChTrans1D3" presStyleIdx="0" presStyleCnt="3" custSzX="2331377"/>
      <dgm:spPr/>
      <dgm:t>
        <a:bodyPr/>
        <a:lstStyle/>
        <a:p>
          <a:endParaRPr lang="en-US"/>
        </a:p>
      </dgm:t>
    </dgm:pt>
    <dgm:pt modelId="{51086231-272D-4CBE-83D6-7D77EBF50BF6}" type="pres">
      <dgm:prSet presAssocID="{C2EBCAD9-01E7-42F9-8878-829E8B6F368C}" presName="hierRoot2" presStyleCnt="0">
        <dgm:presLayoutVars>
          <dgm:hierBranch val="init"/>
        </dgm:presLayoutVars>
      </dgm:prSet>
      <dgm:spPr/>
    </dgm:pt>
    <dgm:pt modelId="{2AD7F51D-9D65-462D-8E8F-C569BC5A7D46}" type="pres">
      <dgm:prSet presAssocID="{C2EBCAD9-01E7-42F9-8878-829E8B6F368C}" presName="rootComposite" presStyleCnt="0"/>
      <dgm:spPr/>
    </dgm:pt>
    <dgm:pt modelId="{5AB3C778-8DD5-4E0E-A7C6-29E6B776AB92}" type="pres">
      <dgm:prSet presAssocID="{C2EBCAD9-01E7-42F9-8878-829E8B6F368C}" presName="rootText" presStyleLbl="node3" presStyleIdx="0" presStyleCnt="3" custScaleX="151410">
        <dgm:presLayoutVars>
          <dgm:chPref val="3"/>
        </dgm:presLayoutVars>
      </dgm:prSet>
      <dgm:spPr/>
      <dgm:t>
        <a:bodyPr/>
        <a:lstStyle/>
        <a:p>
          <a:endParaRPr lang="en-US"/>
        </a:p>
      </dgm:t>
    </dgm:pt>
    <dgm:pt modelId="{22D1ACA5-A025-4AAC-8EED-DFBFDB876BC8}" type="pres">
      <dgm:prSet presAssocID="{C2EBCAD9-01E7-42F9-8878-829E8B6F368C}" presName="rootConnector" presStyleLbl="node3" presStyleIdx="0" presStyleCnt="3"/>
      <dgm:spPr/>
      <dgm:t>
        <a:bodyPr/>
        <a:lstStyle/>
        <a:p>
          <a:endParaRPr lang="en-US"/>
        </a:p>
      </dgm:t>
    </dgm:pt>
    <dgm:pt modelId="{76396A66-F2D6-4B3A-BAF0-79D250DC7286}" type="pres">
      <dgm:prSet presAssocID="{C2EBCAD9-01E7-42F9-8878-829E8B6F368C}" presName="hierChild4" presStyleCnt="0"/>
      <dgm:spPr/>
    </dgm:pt>
    <dgm:pt modelId="{F276F582-6D9E-4230-B1BF-94AE367A4A5D}" type="pres">
      <dgm:prSet presAssocID="{5F2490F9-327E-4587-8D74-5E9093A08B45}" presName="Name37" presStyleLbl="parChTrans1D4" presStyleIdx="0" presStyleCnt="8" custSzX="138449"/>
      <dgm:spPr/>
      <dgm:t>
        <a:bodyPr/>
        <a:lstStyle/>
        <a:p>
          <a:endParaRPr lang="en-US"/>
        </a:p>
      </dgm:t>
    </dgm:pt>
    <dgm:pt modelId="{8CB257BC-2112-4AEB-8F0D-710BB70CAB0B}" type="pres">
      <dgm:prSet presAssocID="{8BA7B17D-8F7E-4BD1-839A-13F9A1150558}" presName="hierRoot2" presStyleCnt="0">
        <dgm:presLayoutVars>
          <dgm:hierBranch val="init"/>
        </dgm:presLayoutVars>
      </dgm:prSet>
      <dgm:spPr/>
    </dgm:pt>
    <dgm:pt modelId="{C8C81FF9-377B-4303-8D0B-B09E2ED9D190}" type="pres">
      <dgm:prSet presAssocID="{8BA7B17D-8F7E-4BD1-839A-13F9A1150558}" presName="rootComposite" presStyleCnt="0"/>
      <dgm:spPr/>
    </dgm:pt>
    <dgm:pt modelId="{2BB4FB79-4336-43B1-8ED1-239BA8BA5CDA}" type="pres">
      <dgm:prSet presAssocID="{8BA7B17D-8F7E-4BD1-839A-13F9A1150558}" presName="rootText" presStyleLbl="node4" presStyleIdx="0" presStyleCnt="8" custScaleX="151410">
        <dgm:presLayoutVars>
          <dgm:chPref val="3"/>
        </dgm:presLayoutVars>
      </dgm:prSet>
      <dgm:spPr/>
      <dgm:t>
        <a:bodyPr/>
        <a:lstStyle/>
        <a:p>
          <a:endParaRPr lang="en-US"/>
        </a:p>
      </dgm:t>
    </dgm:pt>
    <dgm:pt modelId="{20D1C5DF-7883-47B9-BF3F-587A1697E1D1}" type="pres">
      <dgm:prSet presAssocID="{8BA7B17D-8F7E-4BD1-839A-13F9A1150558}" presName="rootConnector" presStyleLbl="node4" presStyleIdx="0" presStyleCnt="8"/>
      <dgm:spPr/>
      <dgm:t>
        <a:bodyPr/>
        <a:lstStyle/>
        <a:p>
          <a:endParaRPr lang="en-US"/>
        </a:p>
      </dgm:t>
    </dgm:pt>
    <dgm:pt modelId="{D747D585-6B51-40F1-9B18-6DC96B8A3CD8}" type="pres">
      <dgm:prSet presAssocID="{8BA7B17D-8F7E-4BD1-839A-13F9A1150558}" presName="hierChild4" presStyleCnt="0"/>
      <dgm:spPr/>
    </dgm:pt>
    <dgm:pt modelId="{47EACB49-D56E-4831-B600-84091C44639E}" type="pres">
      <dgm:prSet presAssocID="{80B3E2AF-009E-4065-B536-9552B72ED4F0}" presName="Name37" presStyleLbl="parChTrans1D4" presStyleIdx="1" presStyleCnt="8" custSzX="1016564"/>
      <dgm:spPr/>
      <dgm:t>
        <a:bodyPr/>
        <a:lstStyle/>
        <a:p>
          <a:endParaRPr lang="en-US"/>
        </a:p>
      </dgm:t>
    </dgm:pt>
    <dgm:pt modelId="{F610D9BB-367C-413B-A0E4-791B69539922}" type="pres">
      <dgm:prSet presAssocID="{436FB4C6-DEB6-4BD0-8D8A-DEDA797CBF98}" presName="hierRoot2" presStyleCnt="0">
        <dgm:presLayoutVars>
          <dgm:hierBranch val="init"/>
        </dgm:presLayoutVars>
      </dgm:prSet>
      <dgm:spPr/>
    </dgm:pt>
    <dgm:pt modelId="{58236633-B953-484B-BE07-4FD22DF3B749}" type="pres">
      <dgm:prSet presAssocID="{436FB4C6-DEB6-4BD0-8D8A-DEDA797CBF98}" presName="rootComposite" presStyleCnt="0"/>
      <dgm:spPr/>
    </dgm:pt>
    <dgm:pt modelId="{01B830F6-0AC7-4FBC-91EF-5D2B7FBC0BD2}" type="pres">
      <dgm:prSet presAssocID="{436FB4C6-DEB6-4BD0-8D8A-DEDA797CBF98}" presName="rootText" presStyleLbl="node4" presStyleIdx="1" presStyleCnt="8" custScaleX="151410">
        <dgm:presLayoutVars>
          <dgm:chPref val="3"/>
        </dgm:presLayoutVars>
      </dgm:prSet>
      <dgm:spPr/>
      <dgm:t>
        <a:bodyPr/>
        <a:lstStyle/>
        <a:p>
          <a:endParaRPr lang="en-US"/>
        </a:p>
      </dgm:t>
    </dgm:pt>
    <dgm:pt modelId="{E1ED2EB4-D806-4770-8AED-946749B8FF14}" type="pres">
      <dgm:prSet presAssocID="{436FB4C6-DEB6-4BD0-8D8A-DEDA797CBF98}" presName="rootConnector" presStyleLbl="node4" presStyleIdx="1" presStyleCnt="8"/>
      <dgm:spPr/>
      <dgm:t>
        <a:bodyPr/>
        <a:lstStyle/>
        <a:p>
          <a:endParaRPr lang="en-US"/>
        </a:p>
      </dgm:t>
    </dgm:pt>
    <dgm:pt modelId="{F8DCB944-3377-49DE-B9CB-D10DEBE20622}" type="pres">
      <dgm:prSet presAssocID="{436FB4C6-DEB6-4BD0-8D8A-DEDA797CBF98}" presName="hierChild4" presStyleCnt="0"/>
      <dgm:spPr/>
    </dgm:pt>
    <dgm:pt modelId="{D2CCDD4D-B467-4677-8802-BA5B5AE8F703}" type="pres">
      <dgm:prSet presAssocID="{6617DE7F-D34D-49FB-9658-BB4C5DEBDC6E}" presName="Name37" presStyleLbl="parChTrans1D4" presStyleIdx="2" presStyleCnt="8" custSzX="252040"/>
      <dgm:spPr/>
      <dgm:t>
        <a:bodyPr/>
        <a:lstStyle/>
        <a:p>
          <a:endParaRPr lang="en-US"/>
        </a:p>
      </dgm:t>
    </dgm:pt>
    <dgm:pt modelId="{68F9A883-52A2-4065-BB28-F7E3C0A47751}" type="pres">
      <dgm:prSet presAssocID="{1006D0D0-BB8A-475B-A5AE-EA99600431F1}" presName="hierRoot2" presStyleCnt="0">
        <dgm:presLayoutVars>
          <dgm:hierBranch val="init"/>
        </dgm:presLayoutVars>
      </dgm:prSet>
      <dgm:spPr/>
    </dgm:pt>
    <dgm:pt modelId="{25697CE8-2F75-4AD1-A253-AD65113CA127}" type="pres">
      <dgm:prSet presAssocID="{1006D0D0-BB8A-475B-A5AE-EA99600431F1}" presName="rootComposite" presStyleCnt="0"/>
      <dgm:spPr/>
    </dgm:pt>
    <dgm:pt modelId="{5B2FB20A-D736-491D-BD2B-F6D551835287}" type="pres">
      <dgm:prSet presAssocID="{1006D0D0-BB8A-475B-A5AE-EA99600431F1}" presName="rootText" presStyleLbl="node4" presStyleIdx="2" presStyleCnt="8" custScaleX="151410">
        <dgm:presLayoutVars>
          <dgm:chPref val="3"/>
        </dgm:presLayoutVars>
      </dgm:prSet>
      <dgm:spPr/>
      <dgm:t>
        <a:bodyPr/>
        <a:lstStyle/>
        <a:p>
          <a:endParaRPr lang="en-US"/>
        </a:p>
      </dgm:t>
    </dgm:pt>
    <dgm:pt modelId="{808CBDC9-092A-479C-B0B9-83D8E3F7CD77}" type="pres">
      <dgm:prSet presAssocID="{1006D0D0-BB8A-475B-A5AE-EA99600431F1}" presName="rootConnector" presStyleLbl="node4" presStyleIdx="2" presStyleCnt="8"/>
      <dgm:spPr/>
      <dgm:t>
        <a:bodyPr/>
        <a:lstStyle/>
        <a:p>
          <a:endParaRPr lang="en-US"/>
        </a:p>
      </dgm:t>
    </dgm:pt>
    <dgm:pt modelId="{8334E1E5-AE6B-444D-94A5-1264A946E558}" type="pres">
      <dgm:prSet presAssocID="{1006D0D0-BB8A-475B-A5AE-EA99600431F1}" presName="hierChild4" presStyleCnt="0"/>
      <dgm:spPr/>
    </dgm:pt>
    <dgm:pt modelId="{9FBF3D87-30AE-4CF6-8A54-8CEAB99DC8B8}" type="pres">
      <dgm:prSet presAssocID="{1006D0D0-BB8A-475B-A5AE-EA99600431F1}" presName="hierChild5" presStyleCnt="0"/>
      <dgm:spPr/>
    </dgm:pt>
    <dgm:pt modelId="{0A712394-10B3-4F60-BC2A-57AC889FAE3B}" type="pres">
      <dgm:prSet presAssocID="{436FB4C6-DEB6-4BD0-8D8A-DEDA797CBF98}" presName="hierChild5" presStyleCnt="0"/>
      <dgm:spPr/>
    </dgm:pt>
    <dgm:pt modelId="{58C1D610-BC99-40D1-97B1-2522AFF5C1CF}" type="pres">
      <dgm:prSet presAssocID="{AE94CCCB-2D4E-4405-87B3-29341DD01910}" presName="Name37" presStyleLbl="parChTrans1D4" presStyleIdx="3" presStyleCnt="8" custSzX="1016564"/>
      <dgm:spPr/>
      <dgm:t>
        <a:bodyPr/>
        <a:lstStyle/>
        <a:p>
          <a:endParaRPr lang="en-US"/>
        </a:p>
      </dgm:t>
    </dgm:pt>
    <dgm:pt modelId="{B2914B38-9ACD-49BB-99E2-CD7140C06E4F}" type="pres">
      <dgm:prSet presAssocID="{7FE2CCB3-6701-4A55-A635-876FA1442933}" presName="hierRoot2" presStyleCnt="0">
        <dgm:presLayoutVars>
          <dgm:hierBranch val="init"/>
        </dgm:presLayoutVars>
      </dgm:prSet>
      <dgm:spPr/>
    </dgm:pt>
    <dgm:pt modelId="{C494539E-B178-4963-9457-6C1B8997D19D}" type="pres">
      <dgm:prSet presAssocID="{7FE2CCB3-6701-4A55-A635-876FA1442933}" presName="rootComposite" presStyleCnt="0"/>
      <dgm:spPr/>
    </dgm:pt>
    <dgm:pt modelId="{0FA5D4EF-CC1D-4A34-BF04-8A3E275DFCA2}" type="pres">
      <dgm:prSet presAssocID="{7FE2CCB3-6701-4A55-A635-876FA1442933}" presName="rootText" presStyleLbl="node4" presStyleIdx="3" presStyleCnt="8" custScaleX="151410">
        <dgm:presLayoutVars>
          <dgm:chPref val="3"/>
        </dgm:presLayoutVars>
      </dgm:prSet>
      <dgm:spPr/>
      <dgm:t>
        <a:bodyPr/>
        <a:lstStyle/>
        <a:p>
          <a:endParaRPr lang="en-US"/>
        </a:p>
      </dgm:t>
    </dgm:pt>
    <dgm:pt modelId="{35A6CD05-A5A5-452C-B420-6993A77C1FC3}" type="pres">
      <dgm:prSet presAssocID="{7FE2CCB3-6701-4A55-A635-876FA1442933}" presName="rootConnector" presStyleLbl="node4" presStyleIdx="3" presStyleCnt="8"/>
      <dgm:spPr/>
      <dgm:t>
        <a:bodyPr/>
        <a:lstStyle/>
        <a:p>
          <a:endParaRPr lang="en-US"/>
        </a:p>
      </dgm:t>
    </dgm:pt>
    <dgm:pt modelId="{9B5CD44E-80C1-45BE-A270-E183580B1514}" type="pres">
      <dgm:prSet presAssocID="{7FE2CCB3-6701-4A55-A635-876FA1442933}" presName="hierChild4" presStyleCnt="0"/>
      <dgm:spPr/>
    </dgm:pt>
    <dgm:pt modelId="{509D6996-A418-469A-9E44-276E082BB907}" type="pres">
      <dgm:prSet presAssocID="{BDBA0C7D-43A4-47B3-A6E6-35EC34D3092D}" presName="Name37" presStyleLbl="parChTrans1D4" presStyleIdx="4" presStyleCnt="8" custSzX="252040"/>
      <dgm:spPr/>
      <dgm:t>
        <a:bodyPr/>
        <a:lstStyle/>
        <a:p>
          <a:endParaRPr lang="en-US"/>
        </a:p>
      </dgm:t>
    </dgm:pt>
    <dgm:pt modelId="{A06EF9B1-BF22-4633-8F75-719F1CE2E56A}" type="pres">
      <dgm:prSet presAssocID="{24FCA0C2-25AE-4033-A4A8-4602FEFAA74B}" presName="hierRoot2" presStyleCnt="0">
        <dgm:presLayoutVars>
          <dgm:hierBranch val="init"/>
        </dgm:presLayoutVars>
      </dgm:prSet>
      <dgm:spPr/>
    </dgm:pt>
    <dgm:pt modelId="{DD334895-F256-405F-A259-3179D9D13D36}" type="pres">
      <dgm:prSet presAssocID="{24FCA0C2-25AE-4033-A4A8-4602FEFAA74B}" presName="rootComposite" presStyleCnt="0"/>
      <dgm:spPr/>
    </dgm:pt>
    <dgm:pt modelId="{1CA48E2F-6CAF-4D3D-B371-0AAAF1908FAB}" type="pres">
      <dgm:prSet presAssocID="{24FCA0C2-25AE-4033-A4A8-4602FEFAA74B}" presName="rootText" presStyleLbl="node4" presStyleIdx="4" presStyleCnt="8" custScaleX="151410">
        <dgm:presLayoutVars>
          <dgm:chPref val="3"/>
        </dgm:presLayoutVars>
      </dgm:prSet>
      <dgm:spPr/>
      <dgm:t>
        <a:bodyPr/>
        <a:lstStyle/>
        <a:p>
          <a:endParaRPr lang="en-US"/>
        </a:p>
      </dgm:t>
    </dgm:pt>
    <dgm:pt modelId="{775FA7DE-0471-4325-A2B4-5CF6138FCDBC}" type="pres">
      <dgm:prSet presAssocID="{24FCA0C2-25AE-4033-A4A8-4602FEFAA74B}" presName="rootConnector" presStyleLbl="node4" presStyleIdx="4" presStyleCnt="8"/>
      <dgm:spPr/>
      <dgm:t>
        <a:bodyPr/>
        <a:lstStyle/>
        <a:p>
          <a:endParaRPr lang="en-US"/>
        </a:p>
      </dgm:t>
    </dgm:pt>
    <dgm:pt modelId="{6A9BF285-7462-4D4D-AEB1-1DF7C97106BC}" type="pres">
      <dgm:prSet presAssocID="{24FCA0C2-25AE-4033-A4A8-4602FEFAA74B}" presName="hierChild4" presStyleCnt="0"/>
      <dgm:spPr/>
    </dgm:pt>
    <dgm:pt modelId="{9058394B-43CB-4C85-B279-958526B6FCF4}" type="pres">
      <dgm:prSet presAssocID="{24FCA0C2-25AE-4033-A4A8-4602FEFAA74B}" presName="hierChild5" presStyleCnt="0"/>
      <dgm:spPr/>
    </dgm:pt>
    <dgm:pt modelId="{6BD62731-FD5F-4212-A27E-858D4A2C385C}" type="pres">
      <dgm:prSet presAssocID="{7FE2CCB3-6701-4A55-A635-876FA1442933}" presName="hierChild5" presStyleCnt="0"/>
      <dgm:spPr/>
    </dgm:pt>
    <dgm:pt modelId="{BB060D72-463C-4951-954B-54B17FB52D72}" type="pres">
      <dgm:prSet presAssocID="{8BA7B17D-8F7E-4BD1-839A-13F9A1150558}" presName="hierChild5" presStyleCnt="0"/>
      <dgm:spPr/>
    </dgm:pt>
    <dgm:pt modelId="{11E8933B-BF74-4074-B299-5EF86B4B784A}" type="pres">
      <dgm:prSet presAssocID="{C2EBCAD9-01E7-42F9-8878-829E8B6F368C}" presName="hierChild5" presStyleCnt="0"/>
      <dgm:spPr/>
    </dgm:pt>
    <dgm:pt modelId="{542830A7-7BDC-4091-9D8F-4A914F7CE326}" type="pres">
      <dgm:prSet presAssocID="{CD2A626C-E9B5-41BB-BC96-DCFAAEA8B07E}" presName="Name37" presStyleLbl="parChTrans1D3" presStyleIdx="1" presStyleCnt="3" custSzX="298248"/>
      <dgm:spPr/>
      <dgm:t>
        <a:bodyPr/>
        <a:lstStyle/>
        <a:p>
          <a:endParaRPr lang="en-US"/>
        </a:p>
      </dgm:t>
    </dgm:pt>
    <dgm:pt modelId="{8042A4C6-8FB6-41CA-AE7E-F2A4EAC3C098}" type="pres">
      <dgm:prSet presAssocID="{47098AAC-67F5-419C-8CF1-93A85B012128}" presName="hierRoot2" presStyleCnt="0">
        <dgm:presLayoutVars>
          <dgm:hierBranch val="init"/>
        </dgm:presLayoutVars>
      </dgm:prSet>
      <dgm:spPr/>
    </dgm:pt>
    <dgm:pt modelId="{6362ADB3-57B8-4FEA-8BF9-87F05FE14A78}" type="pres">
      <dgm:prSet presAssocID="{47098AAC-67F5-419C-8CF1-93A85B012128}" presName="rootComposite" presStyleCnt="0"/>
      <dgm:spPr/>
    </dgm:pt>
    <dgm:pt modelId="{8A104E67-0679-4DBA-8ED7-07245584F317}" type="pres">
      <dgm:prSet presAssocID="{47098AAC-67F5-419C-8CF1-93A85B012128}" presName="rootText" presStyleLbl="node3" presStyleIdx="1" presStyleCnt="3" custScaleX="151410" custLinFactNeighborX="9900" custLinFactNeighborY="401">
        <dgm:presLayoutVars>
          <dgm:chPref val="3"/>
        </dgm:presLayoutVars>
      </dgm:prSet>
      <dgm:spPr/>
      <dgm:t>
        <a:bodyPr/>
        <a:lstStyle/>
        <a:p>
          <a:endParaRPr lang="en-US"/>
        </a:p>
      </dgm:t>
    </dgm:pt>
    <dgm:pt modelId="{3DED86BF-4915-44F1-99DC-24163E6F9E01}" type="pres">
      <dgm:prSet presAssocID="{47098AAC-67F5-419C-8CF1-93A85B012128}" presName="rootConnector" presStyleLbl="node3" presStyleIdx="1" presStyleCnt="3"/>
      <dgm:spPr/>
      <dgm:t>
        <a:bodyPr/>
        <a:lstStyle/>
        <a:p>
          <a:endParaRPr lang="en-US"/>
        </a:p>
      </dgm:t>
    </dgm:pt>
    <dgm:pt modelId="{D6F2604B-963E-482B-8867-7D0B456A3E8F}" type="pres">
      <dgm:prSet presAssocID="{47098AAC-67F5-419C-8CF1-93A85B012128}" presName="hierChild4" presStyleCnt="0"/>
      <dgm:spPr/>
    </dgm:pt>
    <dgm:pt modelId="{A72C03E4-7508-464E-8E57-C98B779F7FF6}" type="pres">
      <dgm:prSet presAssocID="{94E86493-CE49-4749-ADBE-32E28FCBDC2C}" presName="Name37" presStyleLbl="parChTrans1D4" presStyleIdx="5" presStyleCnt="8" custSzX="138449"/>
      <dgm:spPr/>
      <dgm:t>
        <a:bodyPr/>
        <a:lstStyle/>
        <a:p>
          <a:endParaRPr lang="en-US"/>
        </a:p>
      </dgm:t>
    </dgm:pt>
    <dgm:pt modelId="{2770AC44-F689-4E80-9D45-AE23BD4E8E19}" type="pres">
      <dgm:prSet presAssocID="{38F49057-5595-4D9A-A0B3-6E2B5A476981}" presName="hierRoot2" presStyleCnt="0">
        <dgm:presLayoutVars>
          <dgm:hierBranch val="init"/>
        </dgm:presLayoutVars>
      </dgm:prSet>
      <dgm:spPr/>
    </dgm:pt>
    <dgm:pt modelId="{289995D3-930F-469C-9F5F-6723C50BE1EB}" type="pres">
      <dgm:prSet presAssocID="{38F49057-5595-4D9A-A0B3-6E2B5A476981}" presName="rootComposite" presStyleCnt="0"/>
      <dgm:spPr/>
    </dgm:pt>
    <dgm:pt modelId="{A8982939-97D7-4C1E-ADA8-DA0EF742FB66}" type="pres">
      <dgm:prSet presAssocID="{38F49057-5595-4D9A-A0B3-6E2B5A476981}" presName="rootText" presStyleLbl="node4" presStyleIdx="5" presStyleCnt="8" custScaleX="151410" custLinFactNeighborX="9900" custLinFactNeighborY="-401">
        <dgm:presLayoutVars>
          <dgm:chPref val="3"/>
        </dgm:presLayoutVars>
      </dgm:prSet>
      <dgm:spPr/>
      <dgm:t>
        <a:bodyPr/>
        <a:lstStyle/>
        <a:p>
          <a:endParaRPr lang="en-US"/>
        </a:p>
      </dgm:t>
    </dgm:pt>
    <dgm:pt modelId="{EC1FBE1F-06F5-4809-90B2-50290CBB120D}" type="pres">
      <dgm:prSet presAssocID="{38F49057-5595-4D9A-A0B3-6E2B5A476981}" presName="rootConnector" presStyleLbl="node4" presStyleIdx="5" presStyleCnt="8"/>
      <dgm:spPr/>
      <dgm:t>
        <a:bodyPr/>
        <a:lstStyle/>
        <a:p>
          <a:endParaRPr lang="en-US"/>
        </a:p>
      </dgm:t>
    </dgm:pt>
    <dgm:pt modelId="{3506D36B-6E90-4045-A5B5-FFF24DB1B544}" type="pres">
      <dgm:prSet presAssocID="{38F49057-5595-4D9A-A0B3-6E2B5A476981}" presName="hierChild4" presStyleCnt="0"/>
      <dgm:spPr/>
    </dgm:pt>
    <dgm:pt modelId="{7DC76BD4-301B-4762-85DF-88364E142711}" type="pres">
      <dgm:prSet presAssocID="{762F434B-3034-4D88-8215-C0A1B9DF351F}" presName="Name37" presStyleLbl="parChTrans1D4" presStyleIdx="6" presStyleCnt="8" custSzX="252040"/>
      <dgm:spPr/>
      <dgm:t>
        <a:bodyPr/>
        <a:lstStyle/>
        <a:p>
          <a:endParaRPr lang="en-US"/>
        </a:p>
      </dgm:t>
    </dgm:pt>
    <dgm:pt modelId="{C97C69F3-708F-46C7-B348-227BFFA522ED}" type="pres">
      <dgm:prSet presAssocID="{89BDE8B1-B384-4902-AE42-070F24EEB1B4}" presName="hierRoot2" presStyleCnt="0">
        <dgm:presLayoutVars>
          <dgm:hierBranch val="init"/>
        </dgm:presLayoutVars>
      </dgm:prSet>
      <dgm:spPr/>
    </dgm:pt>
    <dgm:pt modelId="{ACE58AD2-8112-4AD2-ABA7-CC60BE35BA4B}" type="pres">
      <dgm:prSet presAssocID="{89BDE8B1-B384-4902-AE42-070F24EEB1B4}" presName="rootComposite" presStyleCnt="0"/>
      <dgm:spPr/>
    </dgm:pt>
    <dgm:pt modelId="{5823EBD4-1E71-4E4D-A19A-8E42752C508A}" type="pres">
      <dgm:prSet presAssocID="{89BDE8B1-B384-4902-AE42-070F24EEB1B4}" presName="rootText" presStyleLbl="node4" presStyleIdx="6" presStyleCnt="8" custScaleX="151410">
        <dgm:presLayoutVars>
          <dgm:chPref val="3"/>
        </dgm:presLayoutVars>
      </dgm:prSet>
      <dgm:spPr/>
      <dgm:t>
        <a:bodyPr/>
        <a:lstStyle/>
        <a:p>
          <a:endParaRPr lang="en-US"/>
        </a:p>
      </dgm:t>
    </dgm:pt>
    <dgm:pt modelId="{6BDE4727-8B26-4E0E-9BD7-7A984AAD26BE}" type="pres">
      <dgm:prSet presAssocID="{89BDE8B1-B384-4902-AE42-070F24EEB1B4}" presName="rootConnector" presStyleLbl="node4" presStyleIdx="6" presStyleCnt="8"/>
      <dgm:spPr/>
      <dgm:t>
        <a:bodyPr/>
        <a:lstStyle/>
        <a:p>
          <a:endParaRPr lang="en-US"/>
        </a:p>
      </dgm:t>
    </dgm:pt>
    <dgm:pt modelId="{732C6819-82D8-443C-866D-D0A5A12F120B}" type="pres">
      <dgm:prSet presAssocID="{89BDE8B1-B384-4902-AE42-070F24EEB1B4}" presName="hierChild4" presStyleCnt="0"/>
      <dgm:spPr/>
    </dgm:pt>
    <dgm:pt modelId="{80A3360C-0A09-4A37-8845-7C9BC73A8A2F}" type="pres">
      <dgm:prSet presAssocID="{89BDE8B1-B384-4902-AE42-070F24EEB1B4}" presName="hierChild5" presStyleCnt="0"/>
      <dgm:spPr/>
    </dgm:pt>
    <dgm:pt modelId="{F4C19886-0396-4D51-A639-A2188D9335EF}" type="pres">
      <dgm:prSet presAssocID="{38F49057-5595-4D9A-A0B3-6E2B5A476981}" presName="hierChild5" presStyleCnt="0"/>
      <dgm:spPr/>
    </dgm:pt>
    <dgm:pt modelId="{153F6AFC-E1CE-44E4-A890-DA9284775103}" type="pres">
      <dgm:prSet presAssocID="{47098AAC-67F5-419C-8CF1-93A85B012128}" presName="hierChild5" presStyleCnt="0"/>
      <dgm:spPr/>
    </dgm:pt>
    <dgm:pt modelId="{801A7257-1A3C-46F6-8FDC-3D75DE7FDBDD}" type="pres">
      <dgm:prSet presAssocID="{8BD2D007-1097-49D0-9FE0-C2AEEA250C9D}" presName="Name37" presStyleLbl="parChTrans1D3" presStyleIdx="2" presStyleCnt="3" custSzX="2331377"/>
      <dgm:spPr/>
      <dgm:t>
        <a:bodyPr/>
        <a:lstStyle/>
        <a:p>
          <a:endParaRPr lang="en-US"/>
        </a:p>
      </dgm:t>
    </dgm:pt>
    <dgm:pt modelId="{22FD8828-1939-4090-A6E6-0A28DFFA4C85}" type="pres">
      <dgm:prSet presAssocID="{5FD5D295-EB29-4751-84E3-5A23D2B3A155}" presName="hierRoot2" presStyleCnt="0">
        <dgm:presLayoutVars>
          <dgm:hierBranch val="init"/>
        </dgm:presLayoutVars>
      </dgm:prSet>
      <dgm:spPr/>
    </dgm:pt>
    <dgm:pt modelId="{38EC75E8-E8D9-4B6D-AE1D-A9EB9D38C8A4}" type="pres">
      <dgm:prSet presAssocID="{5FD5D295-EB29-4751-84E3-5A23D2B3A155}" presName="rootComposite" presStyleCnt="0"/>
      <dgm:spPr/>
    </dgm:pt>
    <dgm:pt modelId="{2536F405-569A-473E-9757-50C35F17080F}" type="pres">
      <dgm:prSet presAssocID="{5FD5D295-EB29-4751-84E3-5A23D2B3A155}" presName="rootText" presStyleLbl="node3" presStyleIdx="2" presStyleCnt="3" custScaleX="151410">
        <dgm:presLayoutVars>
          <dgm:chPref val="3"/>
        </dgm:presLayoutVars>
      </dgm:prSet>
      <dgm:spPr/>
      <dgm:t>
        <a:bodyPr/>
        <a:lstStyle/>
        <a:p>
          <a:endParaRPr lang="en-US"/>
        </a:p>
      </dgm:t>
    </dgm:pt>
    <dgm:pt modelId="{87EA8911-23BC-42C6-8CDC-A71E5CB1438C}" type="pres">
      <dgm:prSet presAssocID="{5FD5D295-EB29-4751-84E3-5A23D2B3A155}" presName="rootConnector" presStyleLbl="node3" presStyleIdx="2" presStyleCnt="3"/>
      <dgm:spPr/>
      <dgm:t>
        <a:bodyPr/>
        <a:lstStyle/>
        <a:p>
          <a:endParaRPr lang="en-US"/>
        </a:p>
      </dgm:t>
    </dgm:pt>
    <dgm:pt modelId="{B8F47EE1-EE79-42B3-9DAD-6B12B9363788}" type="pres">
      <dgm:prSet presAssocID="{5FD5D295-EB29-4751-84E3-5A23D2B3A155}" presName="hierChild4" presStyleCnt="0"/>
      <dgm:spPr/>
    </dgm:pt>
    <dgm:pt modelId="{022E6FF6-32CA-4EE5-8AA6-C0A986166F1D}" type="pres">
      <dgm:prSet presAssocID="{DD667215-D74A-48C4-BB1B-B58C394A772D}" presName="Name37" presStyleLbl="parChTrans1D4" presStyleIdx="7" presStyleCnt="8" custSzX="252040"/>
      <dgm:spPr/>
      <dgm:t>
        <a:bodyPr/>
        <a:lstStyle/>
        <a:p>
          <a:endParaRPr lang="en-US"/>
        </a:p>
      </dgm:t>
    </dgm:pt>
    <dgm:pt modelId="{904965FB-32AC-458D-8152-A3B5198640C4}" type="pres">
      <dgm:prSet presAssocID="{5D3E5CD8-06BB-46E1-96CE-938C1A27ABBC}" presName="hierRoot2" presStyleCnt="0">
        <dgm:presLayoutVars>
          <dgm:hierBranch val="init"/>
        </dgm:presLayoutVars>
      </dgm:prSet>
      <dgm:spPr/>
    </dgm:pt>
    <dgm:pt modelId="{33B78A8A-C5DA-4623-AAD3-4B9A2C495CDF}" type="pres">
      <dgm:prSet presAssocID="{5D3E5CD8-06BB-46E1-96CE-938C1A27ABBC}" presName="rootComposite" presStyleCnt="0"/>
      <dgm:spPr/>
    </dgm:pt>
    <dgm:pt modelId="{4B604198-988B-456B-988F-A79C5DE9292C}" type="pres">
      <dgm:prSet presAssocID="{5D3E5CD8-06BB-46E1-96CE-938C1A27ABBC}" presName="rootText" presStyleLbl="node4" presStyleIdx="7" presStyleCnt="8" custScaleX="151410" custScaleY="118925">
        <dgm:presLayoutVars>
          <dgm:chPref val="3"/>
        </dgm:presLayoutVars>
      </dgm:prSet>
      <dgm:spPr/>
      <dgm:t>
        <a:bodyPr/>
        <a:lstStyle/>
        <a:p>
          <a:endParaRPr lang="en-US"/>
        </a:p>
      </dgm:t>
    </dgm:pt>
    <dgm:pt modelId="{0D6470FC-2A6B-46B8-BD93-0019AE94099C}" type="pres">
      <dgm:prSet presAssocID="{5D3E5CD8-06BB-46E1-96CE-938C1A27ABBC}" presName="rootConnector" presStyleLbl="node4" presStyleIdx="7" presStyleCnt="8"/>
      <dgm:spPr/>
      <dgm:t>
        <a:bodyPr/>
        <a:lstStyle/>
        <a:p>
          <a:endParaRPr lang="en-US"/>
        </a:p>
      </dgm:t>
    </dgm:pt>
    <dgm:pt modelId="{555B8B71-DFBE-48A3-858E-B9F0F673EB20}" type="pres">
      <dgm:prSet presAssocID="{5D3E5CD8-06BB-46E1-96CE-938C1A27ABBC}" presName="hierChild4" presStyleCnt="0"/>
      <dgm:spPr/>
    </dgm:pt>
    <dgm:pt modelId="{BD3D474D-2847-43F3-B8CC-409BDCAC1E35}" type="pres">
      <dgm:prSet presAssocID="{5D3E5CD8-06BB-46E1-96CE-938C1A27ABBC}" presName="hierChild5" presStyleCnt="0"/>
      <dgm:spPr/>
    </dgm:pt>
    <dgm:pt modelId="{00BE881B-E9D0-4074-BFE2-6E6AAD135665}" type="pres">
      <dgm:prSet presAssocID="{5FD5D295-EB29-4751-84E3-5A23D2B3A155}" presName="hierChild5" presStyleCnt="0"/>
      <dgm:spPr/>
    </dgm:pt>
    <dgm:pt modelId="{74A2C534-CFDB-4F28-B780-A1E26961CF3D}" type="pres">
      <dgm:prSet presAssocID="{B297842D-7C33-4D8A-B5B0-AD872E1E6EE9}" presName="hierChild5" presStyleCnt="0"/>
      <dgm:spPr/>
    </dgm:pt>
    <dgm:pt modelId="{5890CB15-F9A0-4024-B124-93494EB0E8F6}" type="pres">
      <dgm:prSet presAssocID="{7EADA1AF-048F-42E3-A637-52EAE58156B5}" presName="hierChild3" presStyleCnt="0"/>
      <dgm:spPr/>
    </dgm:pt>
    <dgm:pt modelId="{212D98EC-5953-4913-9640-F70A143F700A}" type="pres">
      <dgm:prSet presAssocID="{793EDF6B-0A6B-4724-91FD-6B15578CE061}" presName="hierRoot1" presStyleCnt="0">
        <dgm:presLayoutVars>
          <dgm:hierBranch val="init"/>
        </dgm:presLayoutVars>
      </dgm:prSet>
      <dgm:spPr/>
    </dgm:pt>
    <dgm:pt modelId="{583103A7-45BC-4176-B53D-536132DD214C}" type="pres">
      <dgm:prSet presAssocID="{793EDF6B-0A6B-4724-91FD-6B15578CE061}" presName="rootComposite1" presStyleCnt="0"/>
      <dgm:spPr/>
    </dgm:pt>
    <dgm:pt modelId="{D265B7DE-A2BC-42C7-908A-2B8A255E9558}" type="pres">
      <dgm:prSet presAssocID="{793EDF6B-0A6B-4724-91FD-6B15578CE061}" presName="rootText1" presStyleLbl="node0" presStyleIdx="2" presStyleCnt="3" custScaleX="151410">
        <dgm:presLayoutVars>
          <dgm:chPref val="3"/>
        </dgm:presLayoutVars>
      </dgm:prSet>
      <dgm:spPr/>
      <dgm:t>
        <a:bodyPr/>
        <a:lstStyle/>
        <a:p>
          <a:endParaRPr lang="en-US"/>
        </a:p>
      </dgm:t>
    </dgm:pt>
    <dgm:pt modelId="{60DB743B-976E-4EA2-AA64-8B590B2ACF5F}" type="pres">
      <dgm:prSet presAssocID="{793EDF6B-0A6B-4724-91FD-6B15578CE061}" presName="rootConnector1" presStyleLbl="node1" presStyleIdx="0" presStyleCnt="0"/>
      <dgm:spPr/>
      <dgm:t>
        <a:bodyPr/>
        <a:lstStyle/>
        <a:p>
          <a:endParaRPr lang="en-US"/>
        </a:p>
      </dgm:t>
    </dgm:pt>
    <dgm:pt modelId="{A1A88D65-7614-4D4B-A964-EEC8840853CE}" type="pres">
      <dgm:prSet presAssocID="{793EDF6B-0A6B-4724-91FD-6B15578CE061}" presName="hierChild2" presStyleCnt="0"/>
      <dgm:spPr/>
    </dgm:pt>
    <dgm:pt modelId="{84789C67-D8BA-454A-AF93-E156777369D7}" type="pres">
      <dgm:prSet presAssocID="{793EDF6B-0A6B-4724-91FD-6B15578CE061}" presName="hierChild3" presStyleCnt="0"/>
      <dgm:spPr/>
    </dgm:pt>
  </dgm:ptLst>
  <dgm:cxnLst>
    <dgm:cxn modelId="{2FA49E92-DF76-4ED2-83EE-BFAA346FA0A0}" type="presOf" srcId="{8BA7B17D-8F7E-4BD1-839A-13F9A1150558}" destId="{2BB4FB79-4336-43B1-8ED1-239BA8BA5CDA}" srcOrd="0" destOrd="0" presId="urn:microsoft.com/office/officeart/2005/8/layout/orgChart1"/>
    <dgm:cxn modelId="{7A34884F-EFE8-43CB-986B-2D9535C314CA}" srcId="{7EADA1AF-048F-42E3-A637-52EAE58156B5}" destId="{797A0AD5-F736-4F57-92AB-355BD454742F}" srcOrd="0" destOrd="0" parTransId="{B05C6E3B-7ECA-417F-A348-63C74E92E96C}" sibTransId="{FF1F28BF-4C48-4ADB-88BD-70E610CC346F}"/>
    <dgm:cxn modelId="{0EC0B279-0161-45D0-A124-CC2FD3683C28}" type="presOf" srcId="{24FCA0C2-25AE-4033-A4A8-4602FEFAA74B}" destId="{1CA48E2F-6CAF-4D3D-B371-0AAAF1908FAB}" srcOrd="0" destOrd="0" presId="urn:microsoft.com/office/officeart/2005/8/layout/orgChart1"/>
    <dgm:cxn modelId="{ED41F105-3F7D-4B5D-8ED6-061871A736B6}" srcId="{41F2D61B-75F4-44A1-9C3A-EB6D71250E73}" destId="{793EDF6B-0A6B-4724-91FD-6B15578CE061}" srcOrd="2" destOrd="0" parTransId="{FD2B5C85-E7CA-4008-9401-3ED8AAD462B2}" sibTransId="{69DD5BF1-39B3-4AEE-AA74-D4327AB8E2E2}"/>
    <dgm:cxn modelId="{A1A69B7D-D49A-47DF-BF2F-49EA40FB60CF}" srcId="{436FB4C6-DEB6-4BD0-8D8A-DEDA797CBF98}" destId="{1006D0D0-BB8A-475B-A5AE-EA99600431F1}" srcOrd="0" destOrd="0" parTransId="{6617DE7F-D34D-49FB-9658-BB4C5DEBDC6E}" sibTransId="{A3DC3615-904C-4423-9058-89CFDDE9DC91}"/>
    <dgm:cxn modelId="{C75D7AE9-CC17-47D0-AB7A-9E1D1866A610}" srcId="{41F2D61B-75F4-44A1-9C3A-EB6D71250E73}" destId="{F42B1C32-9E67-483A-A0B5-552CE913DCAD}" srcOrd="0" destOrd="0" parTransId="{9E23AE26-2B91-4DA3-89C3-3409CE753943}" sibTransId="{8CA47A37-3DCC-41DC-A645-9E5131D767CE}"/>
    <dgm:cxn modelId="{03E3B462-39D4-4608-8C2F-C22F7D414104}" type="presOf" srcId="{CD2A626C-E9B5-41BB-BC96-DCFAAEA8B07E}" destId="{542830A7-7BDC-4091-9D8F-4A914F7CE326}" srcOrd="0" destOrd="0" presId="urn:microsoft.com/office/officeart/2005/8/layout/orgChart1"/>
    <dgm:cxn modelId="{55AB5660-777B-4C56-A5F7-F1619FAED672}" type="presOf" srcId="{C2EBCAD9-01E7-42F9-8878-829E8B6F368C}" destId="{22D1ACA5-A025-4AAC-8EED-DFBFDB876BC8}" srcOrd="1" destOrd="0" presId="urn:microsoft.com/office/officeart/2005/8/layout/orgChart1"/>
    <dgm:cxn modelId="{EF0E6D8F-4D8F-4150-B8D1-98BC70A30FAE}" srcId="{47098AAC-67F5-419C-8CF1-93A85B012128}" destId="{38F49057-5595-4D9A-A0B3-6E2B5A476981}" srcOrd="0" destOrd="0" parTransId="{94E86493-CE49-4749-ADBE-32E28FCBDC2C}" sibTransId="{6E0EAD57-09EE-4260-A069-AEB30D2D133C}"/>
    <dgm:cxn modelId="{8BA38507-8D23-46B6-9DE7-3BE55141B33A}" type="presOf" srcId="{B297842D-7C33-4D8A-B5B0-AD872E1E6EE9}" destId="{3B913289-C853-4122-9B32-E3077227DE5F}" srcOrd="1" destOrd="0" presId="urn:microsoft.com/office/officeart/2005/8/layout/orgChart1"/>
    <dgm:cxn modelId="{B095429D-44B5-4AFB-A4E7-B12E1331D5F6}" type="presOf" srcId="{DD667215-D74A-48C4-BB1B-B58C394A772D}" destId="{022E6FF6-32CA-4EE5-8AA6-C0A986166F1D}" srcOrd="0" destOrd="0" presId="urn:microsoft.com/office/officeart/2005/8/layout/orgChart1"/>
    <dgm:cxn modelId="{58EE95F2-0D68-46E5-AC91-ECE47AFBF75D}" srcId="{41F2D61B-75F4-44A1-9C3A-EB6D71250E73}" destId="{7EADA1AF-048F-42E3-A637-52EAE58156B5}" srcOrd="1" destOrd="0" parTransId="{3B3F13C5-91E9-408B-9880-BDCB357F18A3}" sibTransId="{3870C590-212F-4D95-AD55-667847AD56C9}"/>
    <dgm:cxn modelId="{E6105F5E-7E11-4895-9360-C4F39C4904C0}" type="presOf" srcId="{47098AAC-67F5-419C-8CF1-93A85B012128}" destId="{3DED86BF-4915-44F1-99DC-24163E6F9E01}" srcOrd="1" destOrd="0" presId="urn:microsoft.com/office/officeart/2005/8/layout/orgChart1"/>
    <dgm:cxn modelId="{7C65B6C0-BDB1-4C91-B84B-E66CAFF2E2A4}" type="presOf" srcId="{436FB4C6-DEB6-4BD0-8D8A-DEDA797CBF98}" destId="{E1ED2EB4-D806-4770-8AED-946749B8FF14}" srcOrd="1" destOrd="0" presId="urn:microsoft.com/office/officeart/2005/8/layout/orgChart1"/>
    <dgm:cxn modelId="{393454AE-D80C-43E7-BE0B-A3139D183909}" type="presOf" srcId="{1006D0D0-BB8A-475B-A5AE-EA99600431F1}" destId="{808CBDC9-092A-479C-B0B9-83D8E3F7CD77}" srcOrd="1" destOrd="0" presId="urn:microsoft.com/office/officeart/2005/8/layout/orgChart1"/>
    <dgm:cxn modelId="{FC305607-4AC4-481E-81E2-D83181F46191}" type="presOf" srcId="{7FE2CCB3-6701-4A55-A635-876FA1442933}" destId="{0FA5D4EF-CC1D-4A34-BF04-8A3E275DFCA2}" srcOrd="0" destOrd="0" presId="urn:microsoft.com/office/officeart/2005/8/layout/orgChart1"/>
    <dgm:cxn modelId="{95323939-68C2-4F5E-9A50-51D6C914AFF5}" type="presOf" srcId="{AE94CCCB-2D4E-4405-87B3-29341DD01910}" destId="{58C1D610-BC99-40D1-97B1-2522AFF5C1CF}" srcOrd="0" destOrd="0" presId="urn:microsoft.com/office/officeart/2005/8/layout/orgChart1"/>
    <dgm:cxn modelId="{CE5139E1-20D6-41A0-933A-6F062BDA2BE5}" srcId="{8BA7B17D-8F7E-4BD1-839A-13F9A1150558}" destId="{436FB4C6-DEB6-4BD0-8D8A-DEDA797CBF98}" srcOrd="0" destOrd="0" parTransId="{80B3E2AF-009E-4065-B536-9552B72ED4F0}" sibTransId="{30AA8670-FD55-40CD-8BCD-8D985FB79173}"/>
    <dgm:cxn modelId="{9A8355C0-6977-45F3-9D34-CE94DEF0B97A}" srcId="{7EADA1AF-048F-42E3-A637-52EAE58156B5}" destId="{B297842D-7C33-4D8A-B5B0-AD872E1E6EE9}" srcOrd="1" destOrd="0" parTransId="{5BBA3B19-BAC7-41D2-BC65-4EEA035CE9BB}" sibTransId="{9F64671A-4034-47C5-AA03-249A5B0A408D}"/>
    <dgm:cxn modelId="{BDD65029-9707-4626-A14B-54D56F2DE314}" type="presOf" srcId="{C2EBCAD9-01E7-42F9-8878-829E8B6F368C}" destId="{5AB3C778-8DD5-4E0E-A7C6-29E6B776AB92}" srcOrd="0" destOrd="0" presId="urn:microsoft.com/office/officeart/2005/8/layout/orgChart1"/>
    <dgm:cxn modelId="{E709F0FA-672D-4390-81D0-71091A53CD25}" srcId="{C2EBCAD9-01E7-42F9-8878-829E8B6F368C}" destId="{8BA7B17D-8F7E-4BD1-839A-13F9A1150558}" srcOrd="0" destOrd="0" parTransId="{5F2490F9-327E-4587-8D74-5E9093A08B45}" sibTransId="{AFB7F95B-B67C-404A-A2B3-60F38C9316FC}"/>
    <dgm:cxn modelId="{E9AFAE94-EE8C-4D91-ACD3-6366D3AB7203}" srcId="{B297842D-7C33-4D8A-B5B0-AD872E1E6EE9}" destId="{47098AAC-67F5-419C-8CF1-93A85B012128}" srcOrd="1" destOrd="0" parTransId="{CD2A626C-E9B5-41BB-BC96-DCFAAEA8B07E}" sibTransId="{43F7DC30-B810-43C7-A5DF-6E0669D75A97}"/>
    <dgm:cxn modelId="{F87871AE-D7AA-49CC-9D85-509966A2BB0D}" type="presOf" srcId="{BDBA0C7D-43A4-47B3-A6E6-35EC34D3092D}" destId="{509D6996-A418-469A-9E44-276E082BB907}" srcOrd="0" destOrd="0" presId="urn:microsoft.com/office/officeart/2005/8/layout/orgChart1"/>
    <dgm:cxn modelId="{E19A07E0-D190-4630-9311-A8532C7A98E6}" type="presOf" srcId="{24FCA0C2-25AE-4033-A4A8-4602FEFAA74B}" destId="{775FA7DE-0471-4325-A2B4-5CF6138FCDBC}" srcOrd="1" destOrd="0" presId="urn:microsoft.com/office/officeart/2005/8/layout/orgChart1"/>
    <dgm:cxn modelId="{03DDD804-FBAE-4848-A780-7217C6DCEB29}" type="presOf" srcId="{8BD2D007-1097-49D0-9FE0-C2AEEA250C9D}" destId="{801A7257-1A3C-46F6-8FDC-3D75DE7FDBDD}" srcOrd="0" destOrd="0" presId="urn:microsoft.com/office/officeart/2005/8/layout/orgChart1"/>
    <dgm:cxn modelId="{213F7AD2-87B9-4788-88F7-5BF985AFFE85}" type="presOf" srcId="{5FD5D295-EB29-4751-84E3-5A23D2B3A155}" destId="{2536F405-569A-473E-9757-50C35F17080F}" srcOrd="0" destOrd="0" presId="urn:microsoft.com/office/officeart/2005/8/layout/orgChart1"/>
    <dgm:cxn modelId="{60BB8764-5530-4D22-9C76-A91D6E1EE530}" srcId="{B297842D-7C33-4D8A-B5B0-AD872E1E6EE9}" destId="{5FD5D295-EB29-4751-84E3-5A23D2B3A155}" srcOrd="2" destOrd="0" parTransId="{8BD2D007-1097-49D0-9FE0-C2AEEA250C9D}" sibTransId="{F15DDE64-C066-4DBC-9025-094CACC79272}"/>
    <dgm:cxn modelId="{86D7B40C-B3B7-436E-BE35-93481CC4D0CA}" type="presOf" srcId="{94E86493-CE49-4749-ADBE-32E28FCBDC2C}" destId="{A72C03E4-7508-464E-8E57-C98B779F7FF6}" srcOrd="0" destOrd="0" presId="urn:microsoft.com/office/officeart/2005/8/layout/orgChart1"/>
    <dgm:cxn modelId="{E0565377-7634-46A5-872C-1FC7CA9F4E9D}" type="presOf" srcId="{797A0AD5-F736-4F57-92AB-355BD454742F}" destId="{C303C772-BA38-4D71-9C14-73AA757648CD}" srcOrd="0" destOrd="0" presId="urn:microsoft.com/office/officeart/2005/8/layout/orgChart1"/>
    <dgm:cxn modelId="{A7D76A83-C71B-42B6-BBA5-3067B36532B1}" type="presOf" srcId="{793EDF6B-0A6B-4724-91FD-6B15578CE061}" destId="{60DB743B-976E-4EA2-AA64-8B590B2ACF5F}" srcOrd="1" destOrd="0" presId="urn:microsoft.com/office/officeart/2005/8/layout/orgChart1"/>
    <dgm:cxn modelId="{ADC87F2E-1F2E-4089-9AD4-A21D0DBF650A}" type="presOf" srcId="{38F49057-5595-4D9A-A0B3-6E2B5A476981}" destId="{EC1FBE1F-06F5-4809-90B2-50290CBB120D}" srcOrd="1" destOrd="0" presId="urn:microsoft.com/office/officeart/2005/8/layout/orgChart1"/>
    <dgm:cxn modelId="{FE07FBF8-8A2A-4011-BBDB-0EFF7A86BEAB}" type="presOf" srcId="{F42B1C32-9E67-483A-A0B5-552CE913DCAD}" destId="{DE9C6E95-7390-4339-A41F-A5F74DF817D5}" srcOrd="0" destOrd="0" presId="urn:microsoft.com/office/officeart/2005/8/layout/orgChart1"/>
    <dgm:cxn modelId="{AD2F27DF-DE83-4E85-8EF9-5121FE940BC9}" type="presOf" srcId="{2D7E447F-166E-4067-A32C-E779F39144D8}" destId="{95A559BD-6C60-40B1-AC1E-686AD8BF9941}" srcOrd="0" destOrd="0" presId="urn:microsoft.com/office/officeart/2005/8/layout/orgChart1"/>
    <dgm:cxn modelId="{13BB0DEC-D905-4CB0-9CB4-8A25AC701B43}" type="presOf" srcId="{47098AAC-67F5-419C-8CF1-93A85B012128}" destId="{8A104E67-0679-4DBA-8ED7-07245584F317}" srcOrd="0" destOrd="0" presId="urn:microsoft.com/office/officeart/2005/8/layout/orgChart1"/>
    <dgm:cxn modelId="{82B64D2B-BEF4-4CCB-9B5D-8AD1B509F32A}" type="presOf" srcId="{80B3E2AF-009E-4065-B536-9552B72ED4F0}" destId="{47EACB49-D56E-4831-B600-84091C44639E}" srcOrd="0" destOrd="0" presId="urn:microsoft.com/office/officeart/2005/8/layout/orgChart1"/>
    <dgm:cxn modelId="{CF5A452F-10FC-484E-BE9D-2BEA27102475}" type="presOf" srcId="{F42B1C32-9E67-483A-A0B5-552CE913DCAD}" destId="{7F3AB515-D734-4505-B44A-8C4C73BF0372}" srcOrd="1" destOrd="0" presId="urn:microsoft.com/office/officeart/2005/8/layout/orgChart1"/>
    <dgm:cxn modelId="{B6644984-9346-4122-AA0F-62BCC94655BE}" srcId="{5FD5D295-EB29-4751-84E3-5A23D2B3A155}" destId="{5D3E5CD8-06BB-46E1-96CE-938C1A27ABBC}" srcOrd="0" destOrd="0" parTransId="{DD667215-D74A-48C4-BB1B-B58C394A772D}" sibTransId="{174429E0-DF43-4DED-B230-060617A7B598}"/>
    <dgm:cxn modelId="{C2A483CB-8831-4998-8D12-C18C63FA217C}" type="presOf" srcId="{762F434B-3034-4D88-8215-C0A1B9DF351F}" destId="{7DC76BD4-301B-4762-85DF-88364E142711}" srcOrd="0" destOrd="0" presId="urn:microsoft.com/office/officeart/2005/8/layout/orgChart1"/>
    <dgm:cxn modelId="{98F92AE0-0865-4DCC-A48F-610C646C8A2B}" srcId="{7FE2CCB3-6701-4A55-A635-876FA1442933}" destId="{24FCA0C2-25AE-4033-A4A8-4602FEFAA74B}" srcOrd="0" destOrd="0" parTransId="{BDBA0C7D-43A4-47B3-A6E6-35EC34D3092D}" sibTransId="{05100914-15CE-457C-AE43-D3651FF865FA}"/>
    <dgm:cxn modelId="{B6AB4858-A99D-43DC-A032-82F499FEA541}" type="presOf" srcId="{89BDE8B1-B384-4902-AE42-070F24EEB1B4}" destId="{6BDE4727-8B26-4E0E-9BD7-7A984AAD26BE}" srcOrd="1" destOrd="0" presId="urn:microsoft.com/office/officeart/2005/8/layout/orgChart1"/>
    <dgm:cxn modelId="{9AD2619B-2545-45EA-9E2B-2CB2265ABEF4}" type="presOf" srcId="{7FE2CCB3-6701-4A55-A635-876FA1442933}" destId="{35A6CD05-A5A5-452C-B420-6993A77C1FC3}" srcOrd="1" destOrd="0" presId="urn:microsoft.com/office/officeart/2005/8/layout/orgChart1"/>
    <dgm:cxn modelId="{41E81DB3-8E08-4296-BB44-4F2AC70FB551}" type="presOf" srcId="{5F2490F9-327E-4587-8D74-5E9093A08B45}" destId="{F276F582-6D9E-4230-B1BF-94AE367A4A5D}" srcOrd="0" destOrd="0" presId="urn:microsoft.com/office/officeart/2005/8/layout/orgChart1"/>
    <dgm:cxn modelId="{B6C52641-CB05-4F1C-93CB-F50378AB1124}" srcId="{B297842D-7C33-4D8A-B5B0-AD872E1E6EE9}" destId="{C2EBCAD9-01E7-42F9-8878-829E8B6F368C}" srcOrd="0" destOrd="0" parTransId="{2D7E447F-166E-4067-A32C-E779F39144D8}" sibTransId="{3CDE0F8F-8081-4A2C-85C3-62380C9F8F8E}"/>
    <dgm:cxn modelId="{5B306979-B2EF-4690-A816-EB83D778EF03}" type="presOf" srcId="{B297842D-7C33-4D8A-B5B0-AD872E1E6EE9}" destId="{004B4FDB-AAA8-468A-82E1-7D732927439C}" srcOrd="0" destOrd="0" presId="urn:microsoft.com/office/officeart/2005/8/layout/orgChart1"/>
    <dgm:cxn modelId="{03F2518F-F76E-4189-813E-2A234E9C13AA}" srcId="{38F49057-5595-4D9A-A0B3-6E2B5A476981}" destId="{89BDE8B1-B384-4902-AE42-070F24EEB1B4}" srcOrd="0" destOrd="0" parTransId="{762F434B-3034-4D88-8215-C0A1B9DF351F}" sibTransId="{9D814034-4F18-4C31-AA51-F878FF99D0AF}"/>
    <dgm:cxn modelId="{75AE3D69-050D-4137-B900-889BFE90C658}" type="presOf" srcId="{89BDE8B1-B384-4902-AE42-070F24EEB1B4}" destId="{5823EBD4-1E71-4E4D-A19A-8E42752C508A}" srcOrd="0" destOrd="0" presId="urn:microsoft.com/office/officeart/2005/8/layout/orgChart1"/>
    <dgm:cxn modelId="{36035194-B69C-4FB6-9337-406AB2E2D327}" type="presOf" srcId="{1006D0D0-BB8A-475B-A5AE-EA99600431F1}" destId="{5B2FB20A-D736-491D-BD2B-F6D551835287}" srcOrd="0" destOrd="0" presId="urn:microsoft.com/office/officeart/2005/8/layout/orgChart1"/>
    <dgm:cxn modelId="{68245BC6-412B-49BD-A7E3-7DD7CA0C52CB}" type="presOf" srcId="{5D3E5CD8-06BB-46E1-96CE-938C1A27ABBC}" destId="{0D6470FC-2A6B-46B8-BD93-0019AE94099C}" srcOrd="1" destOrd="0" presId="urn:microsoft.com/office/officeart/2005/8/layout/orgChart1"/>
    <dgm:cxn modelId="{F6E8C159-E979-4C20-ACE0-88E9EF45E6B0}" type="presOf" srcId="{5BBA3B19-BAC7-41D2-BC65-4EEA035CE9BB}" destId="{9B2182AE-23F0-4A7D-97A5-84B62DD02784}" srcOrd="0" destOrd="0" presId="urn:microsoft.com/office/officeart/2005/8/layout/orgChart1"/>
    <dgm:cxn modelId="{361D685B-74E7-40AB-9CC1-845E5DB33A0E}" type="presOf" srcId="{436FB4C6-DEB6-4BD0-8D8A-DEDA797CBF98}" destId="{01B830F6-0AC7-4FBC-91EF-5D2B7FBC0BD2}" srcOrd="0" destOrd="0" presId="urn:microsoft.com/office/officeart/2005/8/layout/orgChart1"/>
    <dgm:cxn modelId="{D3411257-0147-4720-AB3E-EFF746950F2D}" type="presOf" srcId="{5FD5D295-EB29-4751-84E3-5A23D2B3A155}" destId="{87EA8911-23BC-42C6-8CDC-A71E5CB1438C}" srcOrd="1" destOrd="0" presId="urn:microsoft.com/office/officeart/2005/8/layout/orgChart1"/>
    <dgm:cxn modelId="{F3D08458-C888-483C-BD53-D747C4333B28}" type="presOf" srcId="{7EADA1AF-048F-42E3-A637-52EAE58156B5}" destId="{4A9CE3A4-05F0-4D65-9A1F-A2CBB0B62A5B}" srcOrd="1" destOrd="0" presId="urn:microsoft.com/office/officeart/2005/8/layout/orgChart1"/>
    <dgm:cxn modelId="{AFF562D6-EF18-46AD-8C22-B6AE8467DE25}" type="presOf" srcId="{8BA7B17D-8F7E-4BD1-839A-13F9A1150558}" destId="{20D1C5DF-7883-47B9-BF3F-587A1697E1D1}" srcOrd="1" destOrd="0" presId="urn:microsoft.com/office/officeart/2005/8/layout/orgChart1"/>
    <dgm:cxn modelId="{B00FADED-21AF-4D3D-A34F-5C667C0EA5D0}" type="presOf" srcId="{38F49057-5595-4D9A-A0B3-6E2B5A476981}" destId="{A8982939-97D7-4C1E-ADA8-DA0EF742FB66}" srcOrd="0" destOrd="0" presId="urn:microsoft.com/office/officeart/2005/8/layout/orgChart1"/>
    <dgm:cxn modelId="{01D03D8A-BD5D-40FB-B91F-253BE40F86CE}" type="presOf" srcId="{6617DE7F-D34D-49FB-9658-BB4C5DEBDC6E}" destId="{D2CCDD4D-B467-4677-8802-BA5B5AE8F703}" srcOrd="0" destOrd="0" presId="urn:microsoft.com/office/officeart/2005/8/layout/orgChart1"/>
    <dgm:cxn modelId="{84B4586E-478D-4BDE-9F9D-0A739F7FEBF1}" type="presOf" srcId="{7EADA1AF-048F-42E3-A637-52EAE58156B5}" destId="{9E86C200-C0EE-4AE9-ADC6-B7F1B53C5607}" srcOrd="0" destOrd="0" presId="urn:microsoft.com/office/officeart/2005/8/layout/orgChart1"/>
    <dgm:cxn modelId="{3743DD64-6AAF-41D6-B6FB-6A0459F32056}" type="presOf" srcId="{797A0AD5-F736-4F57-92AB-355BD454742F}" destId="{000C8FA0-1888-4C3D-A402-C49BD0BE09A5}" srcOrd="1" destOrd="0" presId="urn:microsoft.com/office/officeart/2005/8/layout/orgChart1"/>
    <dgm:cxn modelId="{903F96D1-B6EC-4255-A8AD-CB27878B63C1}" srcId="{8BA7B17D-8F7E-4BD1-839A-13F9A1150558}" destId="{7FE2CCB3-6701-4A55-A635-876FA1442933}" srcOrd="1" destOrd="0" parTransId="{AE94CCCB-2D4E-4405-87B3-29341DD01910}" sibTransId="{BA1F0150-A2B8-40A3-B8ED-68A3CB8807C6}"/>
    <dgm:cxn modelId="{63AEAB4C-39B5-4242-92E8-45E3B2B4C3E7}" type="presOf" srcId="{41F2D61B-75F4-44A1-9C3A-EB6D71250E73}" destId="{952BD431-F5A0-4C2B-98C3-A9206B902FE2}" srcOrd="0" destOrd="0" presId="urn:microsoft.com/office/officeart/2005/8/layout/orgChart1"/>
    <dgm:cxn modelId="{FA74985C-54AE-4E99-94EF-9621B6DFA40E}" type="presOf" srcId="{793EDF6B-0A6B-4724-91FD-6B15578CE061}" destId="{D265B7DE-A2BC-42C7-908A-2B8A255E9558}" srcOrd="0" destOrd="0" presId="urn:microsoft.com/office/officeart/2005/8/layout/orgChart1"/>
    <dgm:cxn modelId="{DFFFE4C0-BB6A-4A4B-B0DB-93846FF59C45}" type="presOf" srcId="{5D3E5CD8-06BB-46E1-96CE-938C1A27ABBC}" destId="{4B604198-988B-456B-988F-A79C5DE9292C}" srcOrd="0" destOrd="0" presId="urn:microsoft.com/office/officeart/2005/8/layout/orgChart1"/>
    <dgm:cxn modelId="{9325D81E-BFE4-4FFD-B934-0962D9122D9D}" type="presOf" srcId="{B05C6E3B-7ECA-417F-A348-63C74E92E96C}" destId="{2B72AFAE-E14A-41C9-B80C-363D6B488964}" srcOrd="0" destOrd="0" presId="urn:microsoft.com/office/officeart/2005/8/layout/orgChart1"/>
    <dgm:cxn modelId="{6F2C391A-00FF-4BCF-9562-A85EB696CBF4}" type="presParOf" srcId="{952BD431-F5A0-4C2B-98C3-A9206B902FE2}" destId="{48192F05-0F83-41E2-9F99-5D8495651983}" srcOrd="0" destOrd="0" presId="urn:microsoft.com/office/officeart/2005/8/layout/orgChart1"/>
    <dgm:cxn modelId="{3C731DE7-8386-42B7-B8E7-347E25A6D607}" type="presParOf" srcId="{48192F05-0F83-41E2-9F99-5D8495651983}" destId="{381370A6-5F8F-4A8E-BD77-940ED24BC373}" srcOrd="0" destOrd="0" presId="urn:microsoft.com/office/officeart/2005/8/layout/orgChart1"/>
    <dgm:cxn modelId="{A320783F-B84E-49B3-8C8E-24819A58092D}" type="presParOf" srcId="{381370A6-5F8F-4A8E-BD77-940ED24BC373}" destId="{DE9C6E95-7390-4339-A41F-A5F74DF817D5}" srcOrd="0" destOrd="0" presId="urn:microsoft.com/office/officeart/2005/8/layout/orgChart1"/>
    <dgm:cxn modelId="{75BA7DCF-86BC-4D31-89AE-BCF3789EFF2E}" type="presParOf" srcId="{381370A6-5F8F-4A8E-BD77-940ED24BC373}" destId="{7F3AB515-D734-4505-B44A-8C4C73BF0372}" srcOrd="1" destOrd="0" presId="urn:microsoft.com/office/officeart/2005/8/layout/orgChart1"/>
    <dgm:cxn modelId="{22CB7643-F45E-4D55-BACC-648247AC5D5E}" type="presParOf" srcId="{48192F05-0F83-41E2-9F99-5D8495651983}" destId="{F6F3AD55-E5A3-4668-AC40-DACA6336A008}" srcOrd="1" destOrd="0" presId="urn:microsoft.com/office/officeart/2005/8/layout/orgChart1"/>
    <dgm:cxn modelId="{AD6E647E-FAA1-475A-B361-6741FBE376DC}" type="presParOf" srcId="{48192F05-0F83-41E2-9F99-5D8495651983}" destId="{3910B489-47F5-4740-BEA3-DC0929865366}" srcOrd="2" destOrd="0" presId="urn:microsoft.com/office/officeart/2005/8/layout/orgChart1"/>
    <dgm:cxn modelId="{8D0831ED-0BB1-4FBC-ABD2-DF5E2BF14C4F}" type="presParOf" srcId="{952BD431-F5A0-4C2B-98C3-A9206B902FE2}" destId="{3C9FC4FC-8DF8-41FF-949F-3A27F880CE55}" srcOrd="1" destOrd="0" presId="urn:microsoft.com/office/officeart/2005/8/layout/orgChart1"/>
    <dgm:cxn modelId="{0E7E207A-0270-4ED5-83A5-C06CA752C1AB}" type="presParOf" srcId="{3C9FC4FC-8DF8-41FF-949F-3A27F880CE55}" destId="{6DF66AEC-6630-47C6-BAB0-E4812535AEF8}" srcOrd="0" destOrd="0" presId="urn:microsoft.com/office/officeart/2005/8/layout/orgChart1"/>
    <dgm:cxn modelId="{B665387E-2B4F-425C-873C-B2D086B822C5}" type="presParOf" srcId="{6DF66AEC-6630-47C6-BAB0-E4812535AEF8}" destId="{9E86C200-C0EE-4AE9-ADC6-B7F1B53C5607}" srcOrd="0" destOrd="0" presId="urn:microsoft.com/office/officeart/2005/8/layout/orgChart1"/>
    <dgm:cxn modelId="{30CEDC5F-5EF4-4382-9756-7CF2EC8CBF69}" type="presParOf" srcId="{6DF66AEC-6630-47C6-BAB0-E4812535AEF8}" destId="{4A9CE3A4-05F0-4D65-9A1F-A2CBB0B62A5B}" srcOrd="1" destOrd="0" presId="urn:microsoft.com/office/officeart/2005/8/layout/orgChart1"/>
    <dgm:cxn modelId="{CFD2D8BE-C129-426A-95B9-CE8750C356CF}" type="presParOf" srcId="{3C9FC4FC-8DF8-41FF-949F-3A27F880CE55}" destId="{80607DE4-C58E-4E7D-90C2-BF891C794A74}" srcOrd="1" destOrd="0" presId="urn:microsoft.com/office/officeart/2005/8/layout/orgChart1"/>
    <dgm:cxn modelId="{FE0B1D5F-FE86-4119-B1F0-7B8D0CA0D614}" type="presParOf" srcId="{80607DE4-C58E-4E7D-90C2-BF891C794A74}" destId="{2B72AFAE-E14A-41C9-B80C-363D6B488964}" srcOrd="0" destOrd="0" presId="urn:microsoft.com/office/officeart/2005/8/layout/orgChart1"/>
    <dgm:cxn modelId="{0CB25356-915B-4601-9144-BBD5FA773215}" type="presParOf" srcId="{80607DE4-C58E-4E7D-90C2-BF891C794A74}" destId="{C4AFB57F-C62D-4C7C-843A-4D82D574B805}" srcOrd="1" destOrd="0" presId="urn:microsoft.com/office/officeart/2005/8/layout/orgChart1"/>
    <dgm:cxn modelId="{54AB718B-E7A6-43BB-96DE-3248B1234A6C}" type="presParOf" srcId="{C4AFB57F-C62D-4C7C-843A-4D82D574B805}" destId="{DBD8F6E0-9660-4CDD-88CE-493989FF68B4}" srcOrd="0" destOrd="0" presId="urn:microsoft.com/office/officeart/2005/8/layout/orgChart1"/>
    <dgm:cxn modelId="{82C8D11E-9A87-4FC6-904A-B966D7446BF8}" type="presParOf" srcId="{DBD8F6E0-9660-4CDD-88CE-493989FF68B4}" destId="{C303C772-BA38-4D71-9C14-73AA757648CD}" srcOrd="0" destOrd="0" presId="urn:microsoft.com/office/officeart/2005/8/layout/orgChart1"/>
    <dgm:cxn modelId="{127E3FFA-2873-4EF5-AAEE-A15C131F5DF7}" type="presParOf" srcId="{DBD8F6E0-9660-4CDD-88CE-493989FF68B4}" destId="{000C8FA0-1888-4C3D-A402-C49BD0BE09A5}" srcOrd="1" destOrd="0" presId="urn:microsoft.com/office/officeart/2005/8/layout/orgChart1"/>
    <dgm:cxn modelId="{AC4CD9CF-52E8-4B4A-8E94-720A1E086E1D}" type="presParOf" srcId="{C4AFB57F-C62D-4C7C-843A-4D82D574B805}" destId="{C0A19753-C644-4833-9375-CEF6728EF846}" srcOrd="1" destOrd="0" presId="urn:microsoft.com/office/officeart/2005/8/layout/orgChart1"/>
    <dgm:cxn modelId="{90A41FC7-AD26-4629-92AD-D3F5CA55E783}" type="presParOf" srcId="{C4AFB57F-C62D-4C7C-843A-4D82D574B805}" destId="{4A2C9B4C-BACA-4973-BFEE-FB6BB2219906}" srcOrd="2" destOrd="0" presId="urn:microsoft.com/office/officeart/2005/8/layout/orgChart1"/>
    <dgm:cxn modelId="{29160708-A414-413D-8127-0CC422DBB9D9}" type="presParOf" srcId="{80607DE4-C58E-4E7D-90C2-BF891C794A74}" destId="{9B2182AE-23F0-4A7D-97A5-84B62DD02784}" srcOrd="2" destOrd="0" presId="urn:microsoft.com/office/officeart/2005/8/layout/orgChart1"/>
    <dgm:cxn modelId="{51951861-46E5-48E8-A1E5-E0477DE7E688}" type="presParOf" srcId="{80607DE4-C58E-4E7D-90C2-BF891C794A74}" destId="{FACB8E91-84B1-47C5-AA2E-4D5F5548EABE}" srcOrd="3" destOrd="0" presId="urn:microsoft.com/office/officeart/2005/8/layout/orgChart1"/>
    <dgm:cxn modelId="{A331E8EB-B54A-4AA6-B0D8-5D9F0AE2C595}" type="presParOf" srcId="{FACB8E91-84B1-47C5-AA2E-4D5F5548EABE}" destId="{247A6C78-B954-43EF-9EE6-961C7BAAFD3E}" srcOrd="0" destOrd="0" presId="urn:microsoft.com/office/officeart/2005/8/layout/orgChart1"/>
    <dgm:cxn modelId="{D9C3CF71-01BC-490E-ABFD-E12C0C129D90}" type="presParOf" srcId="{247A6C78-B954-43EF-9EE6-961C7BAAFD3E}" destId="{004B4FDB-AAA8-468A-82E1-7D732927439C}" srcOrd="0" destOrd="0" presId="urn:microsoft.com/office/officeart/2005/8/layout/orgChart1"/>
    <dgm:cxn modelId="{40B79B13-7D80-404E-814B-BC39121157E1}" type="presParOf" srcId="{247A6C78-B954-43EF-9EE6-961C7BAAFD3E}" destId="{3B913289-C853-4122-9B32-E3077227DE5F}" srcOrd="1" destOrd="0" presId="urn:microsoft.com/office/officeart/2005/8/layout/orgChart1"/>
    <dgm:cxn modelId="{4FE2B5FB-3DF5-4F1B-8DF3-75861E5D844E}" type="presParOf" srcId="{FACB8E91-84B1-47C5-AA2E-4D5F5548EABE}" destId="{572E0642-DF71-4832-8851-120E22BD7A32}" srcOrd="1" destOrd="0" presId="urn:microsoft.com/office/officeart/2005/8/layout/orgChart1"/>
    <dgm:cxn modelId="{7F9CB60D-AE82-46C5-BF34-651F68440FD5}" type="presParOf" srcId="{572E0642-DF71-4832-8851-120E22BD7A32}" destId="{95A559BD-6C60-40B1-AC1E-686AD8BF9941}" srcOrd="0" destOrd="0" presId="urn:microsoft.com/office/officeart/2005/8/layout/orgChart1"/>
    <dgm:cxn modelId="{8BD5D85A-BE65-44A5-BCC4-B8C00CE02CEF}" type="presParOf" srcId="{572E0642-DF71-4832-8851-120E22BD7A32}" destId="{51086231-272D-4CBE-83D6-7D77EBF50BF6}" srcOrd="1" destOrd="0" presId="urn:microsoft.com/office/officeart/2005/8/layout/orgChart1"/>
    <dgm:cxn modelId="{39665979-864F-4127-8BA1-1F910560E76C}" type="presParOf" srcId="{51086231-272D-4CBE-83D6-7D77EBF50BF6}" destId="{2AD7F51D-9D65-462D-8E8F-C569BC5A7D46}" srcOrd="0" destOrd="0" presId="urn:microsoft.com/office/officeart/2005/8/layout/orgChart1"/>
    <dgm:cxn modelId="{BA79FB5D-5AD1-4180-87A3-7CD7963D3D47}" type="presParOf" srcId="{2AD7F51D-9D65-462D-8E8F-C569BC5A7D46}" destId="{5AB3C778-8DD5-4E0E-A7C6-29E6B776AB92}" srcOrd="0" destOrd="0" presId="urn:microsoft.com/office/officeart/2005/8/layout/orgChart1"/>
    <dgm:cxn modelId="{F30D1C42-29F1-48D2-86B4-C8730DE4F0CE}" type="presParOf" srcId="{2AD7F51D-9D65-462D-8E8F-C569BC5A7D46}" destId="{22D1ACA5-A025-4AAC-8EED-DFBFDB876BC8}" srcOrd="1" destOrd="0" presId="urn:microsoft.com/office/officeart/2005/8/layout/orgChart1"/>
    <dgm:cxn modelId="{27467A3E-1D88-49FA-8405-8179AC0B4F82}" type="presParOf" srcId="{51086231-272D-4CBE-83D6-7D77EBF50BF6}" destId="{76396A66-F2D6-4B3A-BAF0-79D250DC7286}" srcOrd="1" destOrd="0" presId="urn:microsoft.com/office/officeart/2005/8/layout/orgChart1"/>
    <dgm:cxn modelId="{A03799D7-C03F-4A2E-8BE9-1896FA7F9253}" type="presParOf" srcId="{76396A66-F2D6-4B3A-BAF0-79D250DC7286}" destId="{F276F582-6D9E-4230-B1BF-94AE367A4A5D}" srcOrd="0" destOrd="0" presId="urn:microsoft.com/office/officeart/2005/8/layout/orgChart1"/>
    <dgm:cxn modelId="{1F21D528-EACE-4752-A628-A400C273D25C}" type="presParOf" srcId="{76396A66-F2D6-4B3A-BAF0-79D250DC7286}" destId="{8CB257BC-2112-4AEB-8F0D-710BB70CAB0B}" srcOrd="1" destOrd="0" presId="urn:microsoft.com/office/officeart/2005/8/layout/orgChart1"/>
    <dgm:cxn modelId="{28D251DD-6086-423A-903D-F465029FD086}" type="presParOf" srcId="{8CB257BC-2112-4AEB-8F0D-710BB70CAB0B}" destId="{C8C81FF9-377B-4303-8D0B-B09E2ED9D190}" srcOrd="0" destOrd="0" presId="urn:microsoft.com/office/officeart/2005/8/layout/orgChart1"/>
    <dgm:cxn modelId="{D3895958-5773-4E5D-B63B-B28C488DEAA3}" type="presParOf" srcId="{C8C81FF9-377B-4303-8D0B-B09E2ED9D190}" destId="{2BB4FB79-4336-43B1-8ED1-239BA8BA5CDA}" srcOrd="0" destOrd="0" presId="urn:microsoft.com/office/officeart/2005/8/layout/orgChart1"/>
    <dgm:cxn modelId="{9EEE93D6-B6C0-482F-A3BE-F951A2E0D361}" type="presParOf" srcId="{C8C81FF9-377B-4303-8D0B-B09E2ED9D190}" destId="{20D1C5DF-7883-47B9-BF3F-587A1697E1D1}" srcOrd="1" destOrd="0" presId="urn:microsoft.com/office/officeart/2005/8/layout/orgChart1"/>
    <dgm:cxn modelId="{0DA4A884-4C16-4CED-8B80-8C8BD173F4DD}" type="presParOf" srcId="{8CB257BC-2112-4AEB-8F0D-710BB70CAB0B}" destId="{D747D585-6B51-40F1-9B18-6DC96B8A3CD8}" srcOrd="1" destOrd="0" presId="urn:microsoft.com/office/officeart/2005/8/layout/orgChart1"/>
    <dgm:cxn modelId="{702B8B2A-EE62-44DB-BC6E-BBEE11A7F72A}" type="presParOf" srcId="{D747D585-6B51-40F1-9B18-6DC96B8A3CD8}" destId="{47EACB49-D56E-4831-B600-84091C44639E}" srcOrd="0" destOrd="0" presId="urn:microsoft.com/office/officeart/2005/8/layout/orgChart1"/>
    <dgm:cxn modelId="{D12927E0-284E-4375-897F-B1D279114F08}" type="presParOf" srcId="{D747D585-6B51-40F1-9B18-6DC96B8A3CD8}" destId="{F610D9BB-367C-413B-A0E4-791B69539922}" srcOrd="1" destOrd="0" presId="urn:microsoft.com/office/officeart/2005/8/layout/orgChart1"/>
    <dgm:cxn modelId="{7757DEAF-73D2-4765-BF5F-8281A91235AE}" type="presParOf" srcId="{F610D9BB-367C-413B-A0E4-791B69539922}" destId="{58236633-B953-484B-BE07-4FD22DF3B749}" srcOrd="0" destOrd="0" presId="urn:microsoft.com/office/officeart/2005/8/layout/orgChart1"/>
    <dgm:cxn modelId="{EED9DF18-FB60-4C07-8A70-CBEC6CE7492B}" type="presParOf" srcId="{58236633-B953-484B-BE07-4FD22DF3B749}" destId="{01B830F6-0AC7-4FBC-91EF-5D2B7FBC0BD2}" srcOrd="0" destOrd="0" presId="urn:microsoft.com/office/officeart/2005/8/layout/orgChart1"/>
    <dgm:cxn modelId="{CB13CAAB-E5F6-4C2A-9731-EA758960B399}" type="presParOf" srcId="{58236633-B953-484B-BE07-4FD22DF3B749}" destId="{E1ED2EB4-D806-4770-8AED-946749B8FF14}" srcOrd="1" destOrd="0" presId="urn:microsoft.com/office/officeart/2005/8/layout/orgChart1"/>
    <dgm:cxn modelId="{2B2E2816-61EA-4F42-9F6C-25880786F676}" type="presParOf" srcId="{F610D9BB-367C-413B-A0E4-791B69539922}" destId="{F8DCB944-3377-49DE-B9CB-D10DEBE20622}" srcOrd="1" destOrd="0" presId="urn:microsoft.com/office/officeart/2005/8/layout/orgChart1"/>
    <dgm:cxn modelId="{9E218E2A-3627-4DB3-AEC3-077BDA9ED198}" type="presParOf" srcId="{F8DCB944-3377-49DE-B9CB-D10DEBE20622}" destId="{D2CCDD4D-B467-4677-8802-BA5B5AE8F703}" srcOrd="0" destOrd="0" presId="urn:microsoft.com/office/officeart/2005/8/layout/orgChart1"/>
    <dgm:cxn modelId="{D4409087-51B9-41A3-BC04-4612E2F559B4}" type="presParOf" srcId="{F8DCB944-3377-49DE-B9CB-D10DEBE20622}" destId="{68F9A883-52A2-4065-BB28-F7E3C0A47751}" srcOrd="1" destOrd="0" presId="urn:microsoft.com/office/officeart/2005/8/layout/orgChart1"/>
    <dgm:cxn modelId="{E99B6910-446A-4761-B9A1-0BCA2A06851B}" type="presParOf" srcId="{68F9A883-52A2-4065-BB28-F7E3C0A47751}" destId="{25697CE8-2F75-4AD1-A253-AD65113CA127}" srcOrd="0" destOrd="0" presId="urn:microsoft.com/office/officeart/2005/8/layout/orgChart1"/>
    <dgm:cxn modelId="{C640A966-7627-4789-996A-28E49F27728A}" type="presParOf" srcId="{25697CE8-2F75-4AD1-A253-AD65113CA127}" destId="{5B2FB20A-D736-491D-BD2B-F6D551835287}" srcOrd="0" destOrd="0" presId="urn:microsoft.com/office/officeart/2005/8/layout/orgChart1"/>
    <dgm:cxn modelId="{41033A0D-2C1B-4891-946A-3EA44D205A29}" type="presParOf" srcId="{25697CE8-2F75-4AD1-A253-AD65113CA127}" destId="{808CBDC9-092A-479C-B0B9-83D8E3F7CD77}" srcOrd="1" destOrd="0" presId="urn:microsoft.com/office/officeart/2005/8/layout/orgChart1"/>
    <dgm:cxn modelId="{265FB549-ADAB-4888-8281-C91153FA0846}" type="presParOf" srcId="{68F9A883-52A2-4065-BB28-F7E3C0A47751}" destId="{8334E1E5-AE6B-444D-94A5-1264A946E558}" srcOrd="1" destOrd="0" presId="urn:microsoft.com/office/officeart/2005/8/layout/orgChart1"/>
    <dgm:cxn modelId="{416EC9A7-8EA3-4EA3-B100-DA8094FDA101}" type="presParOf" srcId="{68F9A883-52A2-4065-BB28-F7E3C0A47751}" destId="{9FBF3D87-30AE-4CF6-8A54-8CEAB99DC8B8}" srcOrd="2" destOrd="0" presId="urn:microsoft.com/office/officeart/2005/8/layout/orgChart1"/>
    <dgm:cxn modelId="{87CBD5C6-B8E3-46BE-8D94-48B98139921E}" type="presParOf" srcId="{F610D9BB-367C-413B-A0E4-791B69539922}" destId="{0A712394-10B3-4F60-BC2A-57AC889FAE3B}" srcOrd="2" destOrd="0" presId="urn:microsoft.com/office/officeart/2005/8/layout/orgChart1"/>
    <dgm:cxn modelId="{A90F60E8-D5E3-4889-AE5A-34CD2512C320}" type="presParOf" srcId="{D747D585-6B51-40F1-9B18-6DC96B8A3CD8}" destId="{58C1D610-BC99-40D1-97B1-2522AFF5C1CF}" srcOrd="2" destOrd="0" presId="urn:microsoft.com/office/officeart/2005/8/layout/orgChart1"/>
    <dgm:cxn modelId="{85FD4AAF-23FF-42AB-8783-427D0C6EF3B1}" type="presParOf" srcId="{D747D585-6B51-40F1-9B18-6DC96B8A3CD8}" destId="{B2914B38-9ACD-49BB-99E2-CD7140C06E4F}" srcOrd="3" destOrd="0" presId="urn:microsoft.com/office/officeart/2005/8/layout/orgChart1"/>
    <dgm:cxn modelId="{5B55CA80-616B-4707-9E70-69C0D644F563}" type="presParOf" srcId="{B2914B38-9ACD-49BB-99E2-CD7140C06E4F}" destId="{C494539E-B178-4963-9457-6C1B8997D19D}" srcOrd="0" destOrd="0" presId="urn:microsoft.com/office/officeart/2005/8/layout/orgChart1"/>
    <dgm:cxn modelId="{A8917B8C-5DE8-402C-90E4-6DC476EC61AC}" type="presParOf" srcId="{C494539E-B178-4963-9457-6C1B8997D19D}" destId="{0FA5D4EF-CC1D-4A34-BF04-8A3E275DFCA2}" srcOrd="0" destOrd="0" presId="urn:microsoft.com/office/officeart/2005/8/layout/orgChart1"/>
    <dgm:cxn modelId="{A0E04E04-D877-4898-BD03-53C2A18E8656}" type="presParOf" srcId="{C494539E-B178-4963-9457-6C1B8997D19D}" destId="{35A6CD05-A5A5-452C-B420-6993A77C1FC3}" srcOrd="1" destOrd="0" presId="urn:microsoft.com/office/officeart/2005/8/layout/orgChart1"/>
    <dgm:cxn modelId="{4880F0EE-AC97-43F0-BFED-F6B633838FF1}" type="presParOf" srcId="{B2914B38-9ACD-49BB-99E2-CD7140C06E4F}" destId="{9B5CD44E-80C1-45BE-A270-E183580B1514}" srcOrd="1" destOrd="0" presId="urn:microsoft.com/office/officeart/2005/8/layout/orgChart1"/>
    <dgm:cxn modelId="{59D3AA6A-5851-4183-B73E-1F1C40FE8DF7}" type="presParOf" srcId="{9B5CD44E-80C1-45BE-A270-E183580B1514}" destId="{509D6996-A418-469A-9E44-276E082BB907}" srcOrd="0" destOrd="0" presId="urn:microsoft.com/office/officeart/2005/8/layout/orgChart1"/>
    <dgm:cxn modelId="{B5D02838-55F6-4284-9503-3D120DD93B87}" type="presParOf" srcId="{9B5CD44E-80C1-45BE-A270-E183580B1514}" destId="{A06EF9B1-BF22-4633-8F75-719F1CE2E56A}" srcOrd="1" destOrd="0" presId="urn:microsoft.com/office/officeart/2005/8/layout/orgChart1"/>
    <dgm:cxn modelId="{E423046F-D0A0-4B2D-9B53-BD978340BDFF}" type="presParOf" srcId="{A06EF9B1-BF22-4633-8F75-719F1CE2E56A}" destId="{DD334895-F256-405F-A259-3179D9D13D36}" srcOrd="0" destOrd="0" presId="urn:microsoft.com/office/officeart/2005/8/layout/orgChart1"/>
    <dgm:cxn modelId="{A37454FC-0EF5-4844-9CEC-77680AAFF08B}" type="presParOf" srcId="{DD334895-F256-405F-A259-3179D9D13D36}" destId="{1CA48E2F-6CAF-4D3D-B371-0AAAF1908FAB}" srcOrd="0" destOrd="0" presId="urn:microsoft.com/office/officeart/2005/8/layout/orgChart1"/>
    <dgm:cxn modelId="{E54E0158-9742-435F-9C97-472E1497511E}" type="presParOf" srcId="{DD334895-F256-405F-A259-3179D9D13D36}" destId="{775FA7DE-0471-4325-A2B4-5CF6138FCDBC}" srcOrd="1" destOrd="0" presId="urn:microsoft.com/office/officeart/2005/8/layout/orgChart1"/>
    <dgm:cxn modelId="{7FFE45CC-329E-448E-AA03-5F738C819E2F}" type="presParOf" srcId="{A06EF9B1-BF22-4633-8F75-719F1CE2E56A}" destId="{6A9BF285-7462-4D4D-AEB1-1DF7C97106BC}" srcOrd="1" destOrd="0" presId="urn:microsoft.com/office/officeart/2005/8/layout/orgChart1"/>
    <dgm:cxn modelId="{4B3A0909-736B-4838-BE44-2824319E0111}" type="presParOf" srcId="{A06EF9B1-BF22-4633-8F75-719F1CE2E56A}" destId="{9058394B-43CB-4C85-B279-958526B6FCF4}" srcOrd="2" destOrd="0" presId="urn:microsoft.com/office/officeart/2005/8/layout/orgChart1"/>
    <dgm:cxn modelId="{772FB420-7D20-4313-879D-9BE1879FB7CE}" type="presParOf" srcId="{B2914B38-9ACD-49BB-99E2-CD7140C06E4F}" destId="{6BD62731-FD5F-4212-A27E-858D4A2C385C}" srcOrd="2" destOrd="0" presId="urn:microsoft.com/office/officeart/2005/8/layout/orgChart1"/>
    <dgm:cxn modelId="{3FAB856E-D46E-4624-B757-251C3037132D}" type="presParOf" srcId="{8CB257BC-2112-4AEB-8F0D-710BB70CAB0B}" destId="{BB060D72-463C-4951-954B-54B17FB52D72}" srcOrd="2" destOrd="0" presId="urn:microsoft.com/office/officeart/2005/8/layout/orgChart1"/>
    <dgm:cxn modelId="{3507FCB0-2DFF-4E28-A923-0BCDAA0B76CF}" type="presParOf" srcId="{51086231-272D-4CBE-83D6-7D77EBF50BF6}" destId="{11E8933B-BF74-4074-B299-5EF86B4B784A}" srcOrd="2" destOrd="0" presId="urn:microsoft.com/office/officeart/2005/8/layout/orgChart1"/>
    <dgm:cxn modelId="{E32E531F-DD86-4D33-A7D2-27194A252C2C}" type="presParOf" srcId="{572E0642-DF71-4832-8851-120E22BD7A32}" destId="{542830A7-7BDC-4091-9D8F-4A914F7CE326}" srcOrd="2" destOrd="0" presId="urn:microsoft.com/office/officeart/2005/8/layout/orgChart1"/>
    <dgm:cxn modelId="{066BF1CC-77B6-4053-A3F5-67C4833BC8E6}" type="presParOf" srcId="{572E0642-DF71-4832-8851-120E22BD7A32}" destId="{8042A4C6-8FB6-41CA-AE7E-F2A4EAC3C098}" srcOrd="3" destOrd="0" presId="urn:microsoft.com/office/officeart/2005/8/layout/orgChart1"/>
    <dgm:cxn modelId="{4BCEAA40-102A-40D6-8D7E-61E347BBE5E0}" type="presParOf" srcId="{8042A4C6-8FB6-41CA-AE7E-F2A4EAC3C098}" destId="{6362ADB3-57B8-4FEA-8BF9-87F05FE14A78}" srcOrd="0" destOrd="0" presId="urn:microsoft.com/office/officeart/2005/8/layout/orgChart1"/>
    <dgm:cxn modelId="{E8B5370A-2002-4DF5-ABB2-61FC9DEB47DA}" type="presParOf" srcId="{6362ADB3-57B8-4FEA-8BF9-87F05FE14A78}" destId="{8A104E67-0679-4DBA-8ED7-07245584F317}" srcOrd="0" destOrd="0" presId="urn:microsoft.com/office/officeart/2005/8/layout/orgChart1"/>
    <dgm:cxn modelId="{CD8693EE-72EA-4800-A1F6-5666FE17978F}" type="presParOf" srcId="{6362ADB3-57B8-4FEA-8BF9-87F05FE14A78}" destId="{3DED86BF-4915-44F1-99DC-24163E6F9E01}" srcOrd="1" destOrd="0" presId="urn:microsoft.com/office/officeart/2005/8/layout/orgChart1"/>
    <dgm:cxn modelId="{BB9B016B-3254-4FC4-B706-DD0C3E942341}" type="presParOf" srcId="{8042A4C6-8FB6-41CA-AE7E-F2A4EAC3C098}" destId="{D6F2604B-963E-482B-8867-7D0B456A3E8F}" srcOrd="1" destOrd="0" presId="urn:microsoft.com/office/officeart/2005/8/layout/orgChart1"/>
    <dgm:cxn modelId="{44D1327B-A5FF-41ED-BE80-D5837A135169}" type="presParOf" srcId="{D6F2604B-963E-482B-8867-7D0B456A3E8F}" destId="{A72C03E4-7508-464E-8E57-C98B779F7FF6}" srcOrd="0" destOrd="0" presId="urn:microsoft.com/office/officeart/2005/8/layout/orgChart1"/>
    <dgm:cxn modelId="{CA7B908F-8A4A-4C9D-AF03-4CB9BFB8F221}" type="presParOf" srcId="{D6F2604B-963E-482B-8867-7D0B456A3E8F}" destId="{2770AC44-F689-4E80-9D45-AE23BD4E8E19}" srcOrd="1" destOrd="0" presId="urn:microsoft.com/office/officeart/2005/8/layout/orgChart1"/>
    <dgm:cxn modelId="{1CCA8BA7-CF5A-4E1F-AA84-88A53C85230F}" type="presParOf" srcId="{2770AC44-F689-4E80-9D45-AE23BD4E8E19}" destId="{289995D3-930F-469C-9F5F-6723C50BE1EB}" srcOrd="0" destOrd="0" presId="urn:microsoft.com/office/officeart/2005/8/layout/orgChart1"/>
    <dgm:cxn modelId="{6D6F44F7-BE84-46EE-B37F-0144A4DD71FF}" type="presParOf" srcId="{289995D3-930F-469C-9F5F-6723C50BE1EB}" destId="{A8982939-97D7-4C1E-ADA8-DA0EF742FB66}" srcOrd="0" destOrd="0" presId="urn:microsoft.com/office/officeart/2005/8/layout/orgChart1"/>
    <dgm:cxn modelId="{2FA924D4-AA57-48FC-9BA4-7F774C8BAE9E}" type="presParOf" srcId="{289995D3-930F-469C-9F5F-6723C50BE1EB}" destId="{EC1FBE1F-06F5-4809-90B2-50290CBB120D}" srcOrd="1" destOrd="0" presId="urn:microsoft.com/office/officeart/2005/8/layout/orgChart1"/>
    <dgm:cxn modelId="{3A13E45A-4A46-4312-8EC9-CA6F7086F0CF}" type="presParOf" srcId="{2770AC44-F689-4E80-9D45-AE23BD4E8E19}" destId="{3506D36B-6E90-4045-A5B5-FFF24DB1B544}" srcOrd="1" destOrd="0" presId="urn:microsoft.com/office/officeart/2005/8/layout/orgChart1"/>
    <dgm:cxn modelId="{F1566CFB-0AF4-48BE-AF71-211E50F73023}" type="presParOf" srcId="{3506D36B-6E90-4045-A5B5-FFF24DB1B544}" destId="{7DC76BD4-301B-4762-85DF-88364E142711}" srcOrd="0" destOrd="0" presId="urn:microsoft.com/office/officeart/2005/8/layout/orgChart1"/>
    <dgm:cxn modelId="{A970568A-E8B4-4781-9DC4-9A04E72FBFF5}" type="presParOf" srcId="{3506D36B-6E90-4045-A5B5-FFF24DB1B544}" destId="{C97C69F3-708F-46C7-B348-227BFFA522ED}" srcOrd="1" destOrd="0" presId="urn:microsoft.com/office/officeart/2005/8/layout/orgChart1"/>
    <dgm:cxn modelId="{E1BA8D3A-2FD5-4BC4-B634-A402EA8144DD}" type="presParOf" srcId="{C97C69F3-708F-46C7-B348-227BFFA522ED}" destId="{ACE58AD2-8112-4AD2-ABA7-CC60BE35BA4B}" srcOrd="0" destOrd="0" presId="urn:microsoft.com/office/officeart/2005/8/layout/orgChart1"/>
    <dgm:cxn modelId="{0CCFF1E6-0496-4902-B9F5-DD098C72DAE4}" type="presParOf" srcId="{ACE58AD2-8112-4AD2-ABA7-CC60BE35BA4B}" destId="{5823EBD4-1E71-4E4D-A19A-8E42752C508A}" srcOrd="0" destOrd="0" presId="urn:microsoft.com/office/officeart/2005/8/layout/orgChart1"/>
    <dgm:cxn modelId="{F0E8A8BB-8A08-42D2-9EA4-727752CECD9A}" type="presParOf" srcId="{ACE58AD2-8112-4AD2-ABA7-CC60BE35BA4B}" destId="{6BDE4727-8B26-4E0E-9BD7-7A984AAD26BE}" srcOrd="1" destOrd="0" presId="urn:microsoft.com/office/officeart/2005/8/layout/orgChart1"/>
    <dgm:cxn modelId="{DF72E6BE-A158-4139-A4FC-80E232528CB0}" type="presParOf" srcId="{C97C69F3-708F-46C7-B348-227BFFA522ED}" destId="{732C6819-82D8-443C-866D-D0A5A12F120B}" srcOrd="1" destOrd="0" presId="urn:microsoft.com/office/officeart/2005/8/layout/orgChart1"/>
    <dgm:cxn modelId="{E9FCDCA5-2DC1-48C1-9EE2-C1BD3C588BC0}" type="presParOf" srcId="{C97C69F3-708F-46C7-B348-227BFFA522ED}" destId="{80A3360C-0A09-4A37-8845-7C9BC73A8A2F}" srcOrd="2" destOrd="0" presId="urn:microsoft.com/office/officeart/2005/8/layout/orgChart1"/>
    <dgm:cxn modelId="{B6DDE12E-3A9E-4579-92BE-173EE271BCD8}" type="presParOf" srcId="{2770AC44-F689-4E80-9D45-AE23BD4E8E19}" destId="{F4C19886-0396-4D51-A639-A2188D9335EF}" srcOrd="2" destOrd="0" presId="urn:microsoft.com/office/officeart/2005/8/layout/orgChart1"/>
    <dgm:cxn modelId="{CD0C02B6-ED65-4CDE-A9E6-9A54A991CCC4}" type="presParOf" srcId="{8042A4C6-8FB6-41CA-AE7E-F2A4EAC3C098}" destId="{153F6AFC-E1CE-44E4-A890-DA9284775103}" srcOrd="2" destOrd="0" presId="urn:microsoft.com/office/officeart/2005/8/layout/orgChart1"/>
    <dgm:cxn modelId="{E5D74F50-68F7-4EED-B75D-324824F56375}" type="presParOf" srcId="{572E0642-DF71-4832-8851-120E22BD7A32}" destId="{801A7257-1A3C-46F6-8FDC-3D75DE7FDBDD}" srcOrd="4" destOrd="0" presId="urn:microsoft.com/office/officeart/2005/8/layout/orgChart1"/>
    <dgm:cxn modelId="{55C76C75-92FF-4DF9-AAAA-F768783C81D5}" type="presParOf" srcId="{572E0642-DF71-4832-8851-120E22BD7A32}" destId="{22FD8828-1939-4090-A6E6-0A28DFFA4C85}" srcOrd="5" destOrd="0" presId="urn:microsoft.com/office/officeart/2005/8/layout/orgChart1"/>
    <dgm:cxn modelId="{1B2E2AF1-3B32-4243-A79E-2FBF0E1E1E98}" type="presParOf" srcId="{22FD8828-1939-4090-A6E6-0A28DFFA4C85}" destId="{38EC75E8-E8D9-4B6D-AE1D-A9EB9D38C8A4}" srcOrd="0" destOrd="0" presId="urn:microsoft.com/office/officeart/2005/8/layout/orgChart1"/>
    <dgm:cxn modelId="{F4C0A7D8-C426-49E2-9B6B-074DCE045FF6}" type="presParOf" srcId="{38EC75E8-E8D9-4B6D-AE1D-A9EB9D38C8A4}" destId="{2536F405-569A-473E-9757-50C35F17080F}" srcOrd="0" destOrd="0" presId="urn:microsoft.com/office/officeart/2005/8/layout/orgChart1"/>
    <dgm:cxn modelId="{4909B2E7-760A-4FB2-A9E2-791DBCAC4F5F}" type="presParOf" srcId="{38EC75E8-E8D9-4B6D-AE1D-A9EB9D38C8A4}" destId="{87EA8911-23BC-42C6-8CDC-A71E5CB1438C}" srcOrd="1" destOrd="0" presId="urn:microsoft.com/office/officeart/2005/8/layout/orgChart1"/>
    <dgm:cxn modelId="{F49CD803-2CB1-44AF-B9B5-4D82EFBCD160}" type="presParOf" srcId="{22FD8828-1939-4090-A6E6-0A28DFFA4C85}" destId="{B8F47EE1-EE79-42B3-9DAD-6B12B9363788}" srcOrd="1" destOrd="0" presId="urn:microsoft.com/office/officeart/2005/8/layout/orgChart1"/>
    <dgm:cxn modelId="{4141C1C6-3347-4545-B54A-E8A63852F22B}" type="presParOf" srcId="{B8F47EE1-EE79-42B3-9DAD-6B12B9363788}" destId="{022E6FF6-32CA-4EE5-8AA6-C0A986166F1D}" srcOrd="0" destOrd="0" presId="urn:microsoft.com/office/officeart/2005/8/layout/orgChart1"/>
    <dgm:cxn modelId="{00BCE78C-4336-4599-84BE-D5F24FCB96A3}" type="presParOf" srcId="{B8F47EE1-EE79-42B3-9DAD-6B12B9363788}" destId="{904965FB-32AC-458D-8152-A3B5198640C4}" srcOrd="1" destOrd="0" presId="urn:microsoft.com/office/officeart/2005/8/layout/orgChart1"/>
    <dgm:cxn modelId="{2F063375-262C-4D54-BDBE-3CD86B401425}" type="presParOf" srcId="{904965FB-32AC-458D-8152-A3B5198640C4}" destId="{33B78A8A-C5DA-4623-AAD3-4B9A2C495CDF}" srcOrd="0" destOrd="0" presId="urn:microsoft.com/office/officeart/2005/8/layout/orgChart1"/>
    <dgm:cxn modelId="{CEB0D2EB-0BF0-43F2-A8F2-77BA86DEA2EE}" type="presParOf" srcId="{33B78A8A-C5DA-4623-AAD3-4B9A2C495CDF}" destId="{4B604198-988B-456B-988F-A79C5DE9292C}" srcOrd="0" destOrd="0" presId="urn:microsoft.com/office/officeart/2005/8/layout/orgChart1"/>
    <dgm:cxn modelId="{7FBAE3DE-1B70-470A-BA42-49466B8DB8B8}" type="presParOf" srcId="{33B78A8A-C5DA-4623-AAD3-4B9A2C495CDF}" destId="{0D6470FC-2A6B-46B8-BD93-0019AE94099C}" srcOrd="1" destOrd="0" presId="urn:microsoft.com/office/officeart/2005/8/layout/orgChart1"/>
    <dgm:cxn modelId="{59CBC1BD-2BDF-48AE-9813-AE1C683B782D}" type="presParOf" srcId="{904965FB-32AC-458D-8152-A3B5198640C4}" destId="{555B8B71-DFBE-48A3-858E-B9F0F673EB20}" srcOrd="1" destOrd="0" presId="urn:microsoft.com/office/officeart/2005/8/layout/orgChart1"/>
    <dgm:cxn modelId="{AD6AA6D8-E265-4DA2-9469-16EA31F302B6}" type="presParOf" srcId="{904965FB-32AC-458D-8152-A3B5198640C4}" destId="{BD3D474D-2847-43F3-B8CC-409BDCAC1E35}" srcOrd="2" destOrd="0" presId="urn:microsoft.com/office/officeart/2005/8/layout/orgChart1"/>
    <dgm:cxn modelId="{C1D59E4D-C172-4E69-87FD-8D810C8A6305}" type="presParOf" srcId="{22FD8828-1939-4090-A6E6-0A28DFFA4C85}" destId="{00BE881B-E9D0-4074-BFE2-6E6AAD135665}" srcOrd="2" destOrd="0" presId="urn:microsoft.com/office/officeart/2005/8/layout/orgChart1"/>
    <dgm:cxn modelId="{3F65EE2F-47D0-449E-8209-57F5898AD343}" type="presParOf" srcId="{FACB8E91-84B1-47C5-AA2E-4D5F5548EABE}" destId="{74A2C534-CFDB-4F28-B780-A1E26961CF3D}" srcOrd="2" destOrd="0" presId="urn:microsoft.com/office/officeart/2005/8/layout/orgChart1"/>
    <dgm:cxn modelId="{20C42148-C624-43DE-9D98-CC7BF4BB4BAC}" type="presParOf" srcId="{3C9FC4FC-8DF8-41FF-949F-3A27F880CE55}" destId="{5890CB15-F9A0-4024-B124-93494EB0E8F6}" srcOrd="2" destOrd="0" presId="urn:microsoft.com/office/officeart/2005/8/layout/orgChart1"/>
    <dgm:cxn modelId="{47ABDA3A-FC09-4E64-9D42-2711D07BDEED}" type="presParOf" srcId="{952BD431-F5A0-4C2B-98C3-A9206B902FE2}" destId="{212D98EC-5953-4913-9640-F70A143F700A}" srcOrd="2" destOrd="0" presId="urn:microsoft.com/office/officeart/2005/8/layout/orgChart1"/>
    <dgm:cxn modelId="{74A08588-1D6E-4D95-BDDF-22F4D1F66D68}" type="presParOf" srcId="{212D98EC-5953-4913-9640-F70A143F700A}" destId="{583103A7-45BC-4176-B53D-536132DD214C}" srcOrd="0" destOrd="0" presId="urn:microsoft.com/office/officeart/2005/8/layout/orgChart1"/>
    <dgm:cxn modelId="{97CE741A-530A-4E9F-9DDD-51AB11C73089}" type="presParOf" srcId="{583103A7-45BC-4176-B53D-536132DD214C}" destId="{D265B7DE-A2BC-42C7-908A-2B8A255E9558}" srcOrd="0" destOrd="0" presId="urn:microsoft.com/office/officeart/2005/8/layout/orgChart1"/>
    <dgm:cxn modelId="{F7813F4B-A613-4130-9C76-377CA6904B5D}" type="presParOf" srcId="{583103A7-45BC-4176-B53D-536132DD214C}" destId="{60DB743B-976E-4EA2-AA64-8B590B2ACF5F}" srcOrd="1" destOrd="0" presId="urn:microsoft.com/office/officeart/2005/8/layout/orgChart1"/>
    <dgm:cxn modelId="{FEE5384D-C4D8-49AF-9AAD-D7ACB4026926}" type="presParOf" srcId="{212D98EC-5953-4913-9640-F70A143F700A}" destId="{A1A88D65-7614-4D4B-A964-EEC8840853CE}" srcOrd="1" destOrd="0" presId="urn:microsoft.com/office/officeart/2005/8/layout/orgChart1"/>
    <dgm:cxn modelId="{E53D2F7E-850A-42E2-A5C9-7F4B0479B1BD}" type="presParOf" srcId="{212D98EC-5953-4913-9640-F70A143F700A}" destId="{84789C67-D8BA-454A-AF93-E156777369D7}" srcOrd="2" destOrd="0" presId="urn:microsoft.com/office/officeart/2005/8/layout/orgChart1"/>
  </dgm:cxnLst>
  <dgm:bg/>
  <dgm:whole/>
</dgm:dataModel>
</file>

<file path=ppt/diagrams/data8.xml><?xml version="1.0" encoding="utf-8"?>
<dgm:dataModel xmlns:dgm="http://schemas.openxmlformats.org/drawingml/2006/diagram" xmlns:a="http://schemas.openxmlformats.org/drawingml/2006/main">
  <dgm:ptLst>
    <dgm:pt modelId="{3B9A1FBB-CE9D-463B-833B-A9C606F3E02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18E14DF-18A7-4C2A-9689-8058F49F6CE6}">
      <dgm:prSet phldrT="[Text]"/>
      <dgm:spPr>
        <a:solidFill>
          <a:schemeClr val="tx2"/>
        </a:solidFill>
      </dgm:spPr>
      <dgm:t>
        <a:bodyPr/>
        <a:lstStyle/>
        <a:p>
          <a:r>
            <a:rPr lang="en-US" dirty="0" smtClean="0"/>
            <a:t>Valuation Options</a:t>
          </a:r>
          <a:endParaRPr lang="en-US" dirty="0"/>
        </a:p>
      </dgm:t>
    </dgm:pt>
    <dgm:pt modelId="{B7E3450C-19B8-49AC-9B41-8A2EE4A0A51E}" type="parTrans" cxnId="{B0FC3950-491A-4629-8372-08C6DF39B52F}">
      <dgm:prSet/>
      <dgm:spPr/>
      <dgm:t>
        <a:bodyPr/>
        <a:lstStyle/>
        <a:p>
          <a:endParaRPr lang="en-US"/>
        </a:p>
      </dgm:t>
    </dgm:pt>
    <dgm:pt modelId="{81CF2231-7581-4F77-B6D2-E5C7A4C007BA}" type="sibTrans" cxnId="{B0FC3950-491A-4629-8372-08C6DF39B52F}">
      <dgm:prSet/>
      <dgm:spPr/>
      <dgm:t>
        <a:bodyPr/>
        <a:lstStyle/>
        <a:p>
          <a:endParaRPr lang="en-US"/>
        </a:p>
      </dgm:t>
    </dgm:pt>
    <dgm:pt modelId="{B6074785-580B-41F7-AA51-BCE99EE5B222}">
      <dgm:prSet phldrT="[Text]"/>
      <dgm:spPr>
        <a:solidFill>
          <a:schemeClr val="tx2"/>
        </a:solidFill>
      </dgm:spPr>
      <dgm:t>
        <a:bodyPr/>
        <a:lstStyle/>
        <a:p>
          <a:r>
            <a:rPr lang="en-US" dirty="0" smtClean="0"/>
            <a:t>Actual Value of materials to be reduced</a:t>
          </a:r>
          <a:endParaRPr lang="en-US" dirty="0"/>
        </a:p>
      </dgm:t>
    </dgm:pt>
    <dgm:pt modelId="{645EB134-4B12-4047-BB12-9B677C94EACA}" type="parTrans" cxnId="{CF04D7F4-7F4D-49C8-91A8-A46C1F782358}">
      <dgm:prSet/>
      <dgm:spPr>
        <a:solidFill>
          <a:schemeClr val="tx2"/>
        </a:solidFill>
      </dgm:spPr>
      <dgm:t>
        <a:bodyPr/>
        <a:lstStyle/>
        <a:p>
          <a:endParaRPr lang="en-US"/>
        </a:p>
      </dgm:t>
    </dgm:pt>
    <dgm:pt modelId="{C5128406-BD11-4CE3-9671-F4DB33E31768}" type="sibTrans" cxnId="{CF04D7F4-7F4D-49C8-91A8-A46C1F782358}">
      <dgm:prSet/>
      <dgm:spPr/>
      <dgm:t>
        <a:bodyPr/>
        <a:lstStyle/>
        <a:p>
          <a:endParaRPr lang="en-US"/>
        </a:p>
      </dgm:t>
    </dgm:pt>
    <dgm:pt modelId="{90809654-CC78-4CA9-9109-2E0125DC97E2}">
      <dgm:prSet phldrT="[Text]"/>
      <dgm:spPr>
        <a:solidFill>
          <a:schemeClr val="tx2"/>
        </a:solidFill>
      </dgm:spPr>
      <dgm:t>
        <a:bodyPr/>
        <a:lstStyle/>
        <a:p>
          <a:r>
            <a:rPr lang="en-US" dirty="0" smtClean="0"/>
            <a:t>If not possible, adopt presumptive Value</a:t>
          </a:r>
          <a:endParaRPr lang="en-US" dirty="0"/>
        </a:p>
      </dgm:t>
    </dgm:pt>
    <dgm:pt modelId="{89E75646-011C-4AD0-9E54-FCA58AF50009}" type="parTrans" cxnId="{CA39CAB6-08FE-4416-8730-251D82A0AFF6}">
      <dgm:prSet/>
      <dgm:spPr/>
      <dgm:t>
        <a:bodyPr/>
        <a:lstStyle/>
        <a:p>
          <a:endParaRPr lang="en-US"/>
        </a:p>
      </dgm:t>
    </dgm:pt>
    <dgm:pt modelId="{8165ABC3-3549-4133-BB7B-790E7C4BC038}" type="sibTrans" cxnId="{CA39CAB6-08FE-4416-8730-251D82A0AFF6}">
      <dgm:prSet/>
      <dgm:spPr/>
      <dgm:t>
        <a:bodyPr/>
        <a:lstStyle/>
        <a:p>
          <a:endParaRPr lang="en-US"/>
        </a:p>
      </dgm:t>
    </dgm:pt>
    <dgm:pt modelId="{E4392D7E-B081-4073-9E7D-4E8141D59BB0}">
      <dgm:prSet phldrT="[Text]"/>
      <dgm:spPr>
        <a:solidFill>
          <a:schemeClr val="tx2"/>
        </a:solidFill>
      </dgm:spPr>
      <dgm:t>
        <a:bodyPr/>
        <a:lstStyle/>
        <a:p>
          <a:r>
            <a:rPr lang="en-US" dirty="0" smtClean="0"/>
            <a:t>Value adopted for State VAT purposes to be reduced</a:t>
          </a:r>
          <a:endParaRPr lang="en-US" dirty="0"/>
        </a:p>
      </dgm:t>
    </dgm:pt>
    <dgm:pt modelId="{23B1B680-D1E4-479A-A351-C3F43849EDF8}" type="sibTrans" cxnId="{BBC6E1CD-9B22-4B92-82BB-C883ADB8C419}">
      <dgm:prSet/>
      <dgm:spPr/>
      <dgm:t>
        <a:bodyPr/>
        <a:lstStyle/>
        <a:p>
          <a:endParaRPr lang="en-US"/>
        </a:p>
      </dgm:t>
    </dgm:pt>
    <dgm:pt modelId="{619C5DD2-637F-4386-92A4-35D08CC2F62B}" type="parTrans" cxnId="{BBC6E1CD-9B22-4B92-82BB-C883ADB8C419}">
      <dgm:prSet/>
      <dgm:spPr>
        <a:solidFill>
          <a:schemeClr val="tx2"/>
        </a:solidFill>
      </dgm:spPr>
      <dgm:t>
        <a:bodyPr/>
        <a:lstStyle/>
        <a:p>
          <a:endParaRPr lang="en-US"/>
        </a:p>
      </dgm:t>
    </dgm:pt>
    <dgm:pt modelId="{6DB982F8-BFA8-4A30-99CA-34C674E3B880}" type="pres">
      <dgm:prSet presAssocID="{3B9A1FBB-CE9D-463B-833B-A9C606F3E02D}" presName="hierChild1" presStyleCnt="0">
        <dgm:presLayoutVars>
          <dgm:orgChart val="1"/>
          <dgm:chPref val="1"/>
          <dgm:dir/>
          <dgm:animOne val="branch"/>
          <dgm:animLvl val="lvl"/>
          <dgm:resizeHandles/>
        </dgm:presLayoutVars>
      </dgm:prSet>
      <dgm:spPr/>
      <dgm:t>
        <a:bodyPr/>
        <a:lstStyle/>
        <a:p>
          <a:endParaRPr lang="en-US"/>
        </a:p>
      </dgm:t>
    </dgm:pt>
    <dgm:pt modelId="{32AE2A55-CFC2-4D33-9D87-5859BF0C54A1}" type="pres">
      <dgm:prSet presAssocID="{218E14DF-18A7-4C2A-9689-8058F49F6CE6}" presName="hierRoot1" presStyleCnt="0">
        <dgm:presLayoutVars>
          <dgm:hierBranch val="init"/>
        </dgm:presLayoutVars>
      </dgm:prSet>
      <dgm:spPr/>
    </dgm:pt>
    <dgm:pt modelId="{465FA10B-42A2-4399-B8A1-2168472EF4FB}" type="pres">
      <dgm:prSet presAssocID="{218E14DF-18A7-4C2A-9689-8058F49F6CE6}" presName="rootComposite1" presStyleCnt="0"/>
      <dgm:spPr/>
    </dgm:pt>
    <dgm:pt modelId="{BD1DDA14-5B1F-4AFA-871A-B864E903000E}" type="pres">
      <dgm:prSet presAssocID="{218E14DF-18A7-4C2A-9689-8058F49F6CE6}" presName="rootText1" presStyleLbl="node0" presStyleIdx="0" presStyleCnt="1">
        <dgm:presLayoutVars>
          <dgm:chPref val="3"/>
        </dgm:presLayoutVars>
      </dgm:prSet>
      <dgm:spPr/>
      <dgm:t>
        <a:bodyPr/>
        <a:lstStyle/>
        <a:p>
          <a:endParaRPr lang="en-US"/>
        </a:p>
      </dgm:t>
    </dgm:pt>
    <dgm:pt modelId="{03189010-44BB-4BAE-ABAE-154DC5593B8B}" type="pres">
      <dgm:prSet presAssocID="{218E14DF-18A7-4C2A-9689-8058F49F6CE6}" presName="rootConnector1" presStyleLbl="node1" presStyleIdx="0" presStyleCnt="0"/>
      <dgm:spPr/>
      <dgm:t>
        <a:bodyPr/>
        <a:lstStyle/>
        <a:p>
          <a:endParaRPr lang="en-US"/>
        </a:p>
      </dgm:t>
    </dgm:pt>
    <dgm:pt modelId="{86BF3DA3-2B16-406E-A660-BD2A6302F371}" type="pres">
      <dgm:prSet presAssocID="{218E14DF-18A7-4C2A-9689-8058F49F6CE6}" presName="hierChild2" presStyleCnt="0"/>
      <dgm:spPr/>
    </dgm:pt>
    <dgm:pt modelId="{2B1ECD8A-A83D-4DA3-9B33-4CEBE8DB29F1}" type="pres">
      <dgm:prSet presAssocID="{619C5DD2-637F-4386-92A4-35D08CC2F62B}" presName="Name37" presStyleLbl="parChTrans1D2" presStyleIdx="0" presStyleCnt="3"/>
      <dgm:spPr/>
      <dgm:t>
        <a:bodyPr/>
        <a:lstStyle/>
        <a:p>
          <a:endParaRPr lang="en-US"/>
        </a:p>
      </dgm:t>
    </dgm:pt>
    <dgm:pt modelId="{460FD837-84D5-41E4-A7D4-8C696AF2628D}" type="pres">
      <dgm:prSet presAssocID="{E4392D7E-B081-4073-9E7D-4E8141D59BB0}" presName="hierRoot2" presStyleCnt="0">
        <dgm:presLayoutVars>
          <dgm:hierBranch val="init"/>
        </dgm:presLayoutVars>
      </dgm:prSet>
      <dgm:spPr/>
    </dgm:pt>
    <dgm:pt modelId="{9B095747-0AD7-4D62-AAD0-8F1B541A3F9A}" type="pres">
      <dgm:prSet presAssocID="{E4392D7E-B081-4073-9E7D-4E8141D59BB0}" presName="rootComposite" presStyleCnt="0"/>
      <dgm:spPr/>
    </dgm:pt>
    <dgm:pt modelId="{331E01F2-8698-4384-B3D7-85E547CBDE77}" type="pres">
      <dgm:prSet presAssocID="{E4392D7E-B081-4073-9E7D-4E8141D59BB0}" presName="rootText" presStyleLbl="node2" presStyleIdx="0" presStyleCnt="3">
        <dgm:presLayoutVars>
          <dgm:chPref val="3"/>
        </dgm:presLayoutVars>
      </dgm:prSet>
      <dgm:spPr/>
      <dgm:t>
        <a:bodyPr/>
        <a:lstStyle/>
        <a:p>
          <a:endParaRPr lang="en-US"/>
        </a:p>
      </dgm:t>
    </dgm:pt>
    <dgm:pt modelId="{84ECE996-4051-49EB-9D7E-8CCF46544FC3}" type="pres">
      <dgm:prSet presAssocID="{E4392D7E-B081-4073-9E7D-4E8141D59BB0}" presName="rootConnector" presStyleLbl="node2" presStyleIdx="0" presStyleCnt="3"/>
      <dgm:spPr/>
      <dgm:t>
        <a:bodyPr/>
        <a:lstStyle/>
        <a:p>
          <a:endParaRPr lang="en-US"/>
        </a:p>
      </dgm:t>
    </dgm:pt>
    <dgm:pt modelId="{DDC58674-7282-4241-A045-14BE42E9EE2D}" type="pres">
      <dgm:prSet presAssocID="{E4392D7E-B081-4073-9E7D-4E8141D59BB0}" presName="hierChild4" presStyleCnt="0"/>
      <dgm:spPr/>
    </dgm:pt>
    <dgm:pt modelId="{FC20ABFF-044C-417F-A204-58C8E6B4B011}" type="pres">
      <dgm:prSet presAssocID="{E4392D7E-B081-4073-9E7D-4E8141D59BB0}" presName="hierChild5" presStyleCnt="0"/>
      <dgm:spPr/>
    </dgm:pt>
    <dgm:pt modelId="{96934A4E-14C8-4BBA-9B1D-62960C4A6A90}" type="pres">
      <dgm:prSet presAssocID="{645EB134-4B12-4047-BB12-9B677C94EACA}" presName="Name37" presStyleLbl="parChTrans1D2" presStyleIdx="1" presStyleCnt="3"/>
      <dgm:spPr/>
      <dgm:t>
        <a:bodyPr/>
        <a:lstStyle/>
        <a:p>
          <a:endParaRPr lang="en-US"/>
        </a:p>
      </dgm:t>
    </dgm:pt>
    <dgm:pt modelId="{1842DF28-0D79-4DB2-B1AC-90E35EF40844}" type="pres">
      <dgm:prSet presAssocID="{B6074785-580B-41F7-AA51-BCE99EE5B222}" presName="hierRoot2" presStyleCnt="0">
        <dgm:presLayoutVars>
          <dgm:hierBranch val="init"/>
        </dgm:presLayoutVars>
      </dgm:prSet>
      <dgm:spPr/>
    </dgm:pt>
    <dgm:pt modelId="{421454F0-07BB-4C79-8C1F-E4E29241132D}" type="pres">
      <dgm:prSet presAssocID="{B6074785-580B-41F7-AA51-BCE99EE5B222}" presName="rootComposite" presStyleCnt="0"/>
      <dgm:spPr/>
    </dgm:pt>
    <dgm:pt modelId="{7F0E954F-CA8B-46DD-AEBD-22583E3054C0}" type="pres">
      <dgm:prSet presAssocID="{B6074785-580B-41F7-AA51-BCE99EE5B222}" presName="rootText" presStyleLbl="node2" presStyleIdx="1" presStyleCnt="3">
        <dgm:presLayoutVars>
          <dgm:chPref val="3"/>
        </dgm:presLayoutVars>
      </dgm:prSet>
      <dgm:spPr/>
      <dgm:t>
        <a:bodyPr/>
        <a:lstStyle/>
        <a:p>
          <a:endParaRPr lang="en-US"/>
        </a:p>
      </dgm:t>
    </dgm:pt>
    <dgm:pt modelId="{2C361746-BCDA-4A48-B6F5-F0A973BF4D88}" type="pres">
      <dgm:prSet presAssocID="{B6074785-580B-41F7-AA51-BCE99EE5B222}" presName="rootConnector" presStyleLbl="node2" presStyleIdx="1" presStyleCnt="3"/>
      <dgm:spPr/>
      <dgm:t>
        <a:bodyPr/>
        <a:lstStyle/>
        <a:p>
          <a:endParaRPr lang="en-US"/>
        </a:p>
      </dgm:t>
    </dgm:pt>
    <dgm:pt modelId="{A0F71940-35BA-4C14-AD04-51C7C816B2ED}" type="pres">
      <dgm:prSet presAssocID="{B6074785-580B-41F7-AA51-BCE99EE5B222}" presName="hierChild4" presStyleCnt="0"/>
      <dgm:spPr/>
    </dgm:pt>
    <dgm:pt modelId="{B560FD65-1DCF-4F6D-82FF-DEFFF5701567}" type="pres">
      <dgm:prSet presAssocID="{B6074785-580B-41F7-AA51-BCE99EE5B222}" presName="hierChild5" presStyleCnt="0"/>
      <dgm:spPr/>
    </dgm:pt>
    <dgm:pt modelId="{E099D3EF-A5AE-4DF7-8501-8E232B0A2D7D}" type="pres">
      <dgm:prSet presAssocID="{89E75646-011C-4AD0-9E54-FCA58AF50009}" presName="Name37" presStyleLbl="parChTrans1D2" presStyleIdx="2" presStyleCnt="3"/>
      <dgm:spPr/>
      <dgm:t>
        <a:bodyPr/>
        <a:lstStyle/>
        <a:p>
          <a:endParaRPr lang="en-US"/>
        </a:p>
      </dgm:t>
    </dgm:pt>
    <dgm:pt modelId="{E32182A1-C2B6-4397-91E5-03D1D6E1AB92}" type="pres">
      <dgm:prSet presAssocID="{90809654-CC78-4CA9-9109-2E0125DC97E2}" presName="hierRoot2" presStyleCnt="0">
        <dgm:presLayoutVars>
          <dgm:hierBranch val="init"/>
        </dgm:presLayoutVars>
      </dgm:prSet>
      <dgm:spPr/>
    </dgm:pt>
    <dgm:pt modelId="{F3777143-9430-4955-AE26-1FAF68722792}" type="pres">
      <dgm:prSet presAssocID="{90809654-CC78-4CA9-9109-2E0125DC97E2}" presName="rootComposite" presStyleCnt="0"/>
      <dgm:spPr/>
    </dgm:pt>
    <dgm:pt modelId="{D01F1655-BFB6-4C40-8E6F-016CDAED7ECB}" type="pres">
      <dgm:prSet presAssocID="{90809654-CC78-4CA9-9109-2E0125DC97E2}" presName="rootText" presStyleLbl="node2" presStyleIdx="2" presStyleCnt="3">
        <dgm:presLayoutVars>
          <dgm:chPref val="3"/>
        </dgm:presLayoutVars>
      </dgm:prSet>
      <dgm:spPr/>
      <dgm:t>
        <a:bodyPr/>
        <a:lstStyle/>
        <a:p>
          <a:endParaRPr lang="en-US"/>
        </a:p>
      </dgm:t>
    </dgm:pt>
    <dgm:pt modelId="{1C75A6CB-BE46-4E2B-9EF8-5AD8D9DD7F31}" type="pres">
      <dgm:prSet presAssocID="{90809654-CC78-4CA9-9109-2E0125DC97E2}" presName="rootConnector" presStyleLbl="node2" presStyleIdx="2" presStyleCnt="3"/>
      <dgm:spPr/>
      <dgm:t>
        <a:bodyPr/>
        <a:lstStyle/>
        <a:p>
          <a:endParaRPr lang="en-US"/>
        </a:p>
      </dgm:t>
    </dgm:pt>
    <dgm:pt modelId="{53B019F0-55E4-41D5-AF39-A7EE11186988}" type="pres">
      <dgm:prSet presAssocID="{90809654-CC78-4CA9-9109-2E0125DC97E2}" presName="hierChild4" presStyleCnt="0"/>
      <dgm:spPr/>
    </dgm:pt>
    <dgm:pt modelId="{D462FDED-210B-46A8-B01F-802C8DBDD8ED}" type="pres">
      <dgm:prSet presAssocID="{90809654-CC78-4CA9-9109-2E0125DC97E2}" presName="hierChild5" presStyleCnt="0"/>
      <dgm:spPr/>
    </dgm:pt>
    <dgm:pt modelId="{9776846C-F11C-4E29-A5CB-8D7AB9784A90}" type="pres">
      <dgm:prSet presAssocID="{218E14DF-18A7-4C2A-9689-8058F49F6CE6}" presName="hierChild3" presStyleCnt="0"/>
      <dgm:spPr/>
    </dgm:pt>
  </dgm:ptLst>
  <dgm:cxnLst>
    <dgm:cxn modelId="{BBC6E1CD-9B22-4B92-82BB-C883ADB8C419}" srcId="{218E14DF-18A7-4C2A-9689-8058F49F6CE6}" destId="{E4392D7E-B081-4073-9E7D-4E8141D59BB0}" srcOrd="0" destOrd="0" parTransId="{619C5DD2-637F-4386-92A4-35D08CC2F62B}" sibTransId="{23B1B680-D1E4-479A-A351-C3F43849EDF8}"/>
    <dgm:cxn modelId="{9AF8B3DA-A5A0-464E-8277-9647E18BB3D3}" type="presOf" srcId="{218E14DF-18A7-4C2A-9689-8058F49F6CE6}" destId="{BD1DDA14-5B1F-4AFA-871A-B864E903000E}" srcOrd="0" destOrd="0" presId="urn:microsoft.com/office/officeart/2005/8/layout/orgChart1"/>
    <dgm:cxn modelId="{5E67976D-CD13-44F6-B93B-D5051A34027D}" type="presOf" srcId="{645EB134-4B12-4047-BB12-9B677C94EACA}" destId="{96934A4E-14C8-4BBA-9B1D-62960C4A6A90}" srcOrd="0" destOrd="0" presId="urn:microsoft.com/office/officeart/2005/8/layout/orgChart1"/>
    <dgm:cxn modelId="{638A3959-DB06-41CD-9581-8945B4EACFF9}" type="presOf" srcId="{E4392D7E-B081-4073-9E7D-4E8141D59BB0}" destId="{84ECE996-4051-49EB-9D7E-8CCF46544FC3}" srcOrd="1" destOrd="0" presId="urn:microsoft.com/office/officeart/2005/8/layout/orgChart1"/>
    <dgm:cxn modelId="{BE16EBD9-E446-4B42-81B1-D13C69198AE3}" type="presOf" srcId="{89E75646-011C-4AD0-9E54-FCA58AF50009}" destId="{E099D3EF-A5AE-4DF7-8501-8E232B0A2D7D}" srcOrd="0" destOrd="0" presId="urn:microsoft.com/office/officeart/2005/8/layout/orgChart1"/>
    <dgm:cxn modelId="{00D8F655-473A-4DEE-A7F2-6D943A9BD8B6}" type="presOf" srcId="{90809654-CC78-4CA9-9109-2E0125DC97E2}" destId="{D01F1655-BFB6-4C40-8E6F-016CDAED7ECB}" srcOrd="0" destOrd="0" presId="urn:microsoft.com/office/officeart/2005/8/layout/orgChart1"/>
    <dgm:cxn modelId="{5E2886E8-55C2-4A05-979D-6FBEB325E5BF}" type="presOf" srcId="{619C5DD2-637F-4386-92A4-35D08CC2F62B}" destId="{2B1ECD8A-A83D-4DA3-9B33-4CEBE8DB29F1}" srcOrd="0" destOrd="0" presId="urn:microsoft.com/office/officeart/2005/8/layout/orgChart1"/>
    <dgm:cxn modelId="{8B657DA3-9755-469E-9AAC-7930D5F593E8}" type="presOf" srcId="{B6074785-580B-41F7-AA51-BCE99EE5B222}" destId="{2C361746-BCDA-4A48-B6F5-F0A973BF4D88}" srcOrd="1" destOrd="0" presId="urn:microsoft.com/office/officeart/2005/8/layout/orgChart1"/>
    <dgm:cxn modelId="{D29D4EE7-DF9E-46D7-96FA-ADE6B12AC415}" type="presOf" srcId="{90809654-CC78-4CA9-9109-2E0125DC97E2}" destId="{1C75A6CB-BE46-4E2B-9EF8-5AD8D9DD7F31}" srcOrd="1" destOrd="0" presId="urn:microsoft.com/office/officeart/2005/8/layout/orgChart1"/>
    <dgm:cxn modelId="{F219B0A3-1A9E-4436-B47D-0E7DD186CB61}" type="presOf" srcId="{3B9A1FBB-CE9D-463B-833B-A9C606F3E02D}" destId="{6DB982F8-BFA8-4A30-99CA-34C674E3B880}" srcOrd="0" destOrd="0" presId="urn:microsoft.com/office/officeart/2005/8/layout/orgChart1"/>
    <dgm:cxn modelId="{009CEEBD-9DBF-4999-9E7C-487DED5B9BC9}" type="presOf" srcId="{B6074785-580B-41F7-AA51-BCE99EE5B222}" destId="{7F0E954F-CA8B-46DD-AEBD-22583E3054C0}" srcOrd="0" destOrd="0" presId="urn:microsoft.com/office/officeart/2005/8/layout/orgChart1"/>
    <dgm:cxn modelId="{5FCB6CC1-8574-4C32-B009-1EB098D0D34B}" type="presOf" srcId="{218E14DF-18A7-4C2A-9689-8058F49F6CE6}" destId="{03189010-44BB-4BAE-ABAE-154DC5593B8B}" srcOrd="1" destOrd="0" presId="urn:microsoft.com/office/officeart/2005/8/layout/orgChart1"/>
    <dgm:cxn modelId="{B0FC3950-491A-4629-8372-08C6DF39B52F}" srcId="{3B9A1FBB-CE9D-463B-833B-A9C606F3E02D}" destId="{218E14DF-18A7-4C2A-9689-8058F49F6CE6}" srcOrd="0" destOrd="0" parTransId="{B7E3450C-19B8-49AC-9B41-8A2EE4A0A51E}" sibTransId="{81CF2231-7581-4F77-B6D2-E5C7A4C007BA}"/>
    <dgm:cxn modelId="{A4D1914E-1DA6-4A1E-B4EC-19F5D543E4C0}" type="presOf" srcId="{E4392D7E-B081-4073-9E7D-4E8141D59BB0}" destId="{331E01F2-8698-4384-B3D7-85E547CBDE77}" srcOrd="0" destOrd="0" presId="urn:microsoft.com/office/officeart/2005/8/layout/orgChart1"/>
    <dgm:cxn modelId="{CA39CAB6-08FE-4416-8730-251D82A0AFF6}" srcId="{218E14DF-18A7-4C2A-9689-8058F49F6CE6}" destId="{90809654-CC78-4CA9-9109-2E0125DC97E2}" srcOrd="2" destOrd="0" parTransId="{89E75646-011C-4AD0-9E54-FCA58AF50009}" sibTransId="{8165ABC3-3549-4133-BB7B-790E7C4BC038}"/>
    <dgm:cxn modelId="{CF04D7F4-7F4D-49C8-91A8-A46C1F782358}" srcId="{218E14DF-18A7-4C2A-9689-8058F49F6CE6}" destId="{B6074785-580B-41F7-AA51-BCE99EE5B222}" srcOrd="1" destOrd="0" parTransId="{645EB134-4B12-4047-BB12-9B677C94EACA}" sibTransId="{C5128406-BD11-4CE3-9671-F4DB33E31768}"/>
    <dgm:cxn modelId="{E19EEA7D-829B-4C31-94CE-039704C9C77D}" type="presParOf" srcId="{6DB982F8-BFA8-4A30-99CA-34C674E3B880}" destId="{32AE2A55-CFC2-4D33-9D87-5859BF0C54A1}" srcOrd="0" destOrd="0" presId="urn:microsoft.com/office/officeart/2005/8/layout/orgChart1"/>
    <dgm:cxn modelId="{90015D51-D3D0-4780-B85B-0A04546EA7A9}" type="presParOf" srcId="{32AE2A55-CFC2-4D33-9D87-5859BF0C54A1}" destId="{465FA10B-42A2-4399-B8A1-2168472EF4FB}" srcOrd="0" destOrd="0" presId="urn:microsoft.com/office/officeart/2005/8/layout/orgChart1"/>
    <dgm:cxn modelId="{4A115608-BE22-4172-8430-FEC5D40212B4}" type="presParOf" srcId="{465FA10B-42A2-4399-B8A1-2168472EF4FB}" destId="{BD1DDA14-5B1F-4AFA-871A-B864E903000E}" srcOrd="0" destOrd="0" presId="urn:microsoft.com/office/officeart/2005/8/layout/orgChart1"/>
    <dgm:cxn modelId="{825A0076-48AC-48F4-A540-C77D9DBFE7C4}" type="presParOf" srcId="{465FA10B-42A2-4399-B8A1-2168472EF4FB}" destId="{03189010-44BB-4BAE-ABAE-154DC5593B8B}" srcOrd="1" destOrd="0" presId="urn:microsoft.com/office/officeart/2005/8/layout/orgChart1"/>
    <dgm:cxn modelId="{55CDD677-E5D6-48FA-A261-75BA80B63064}" type="presParOf" srcId="{32AE2A55-CFC2-4D33-9D87-5859BF0C54A1}" destId="{86BF3DA3-2B16-406E-A660-BD2A6302F371}" srcOrd="1" destOrd="0" presId="urn:microsoft.com/office/officeart/2005/8/layout/orgChart1"/>
    <dgm:cxn modelId="{7D6B25F5-A84F-4E37-84A4-829E6F672467}" type="presParOf" srcId="{86BF3DA3-2B16-406E-A660-BD2A6302F371}" destId="{2B1ECD8A-A83D-4DA3-9B33-4CEBE8DB29F1}" srcOrd="0" destOrd="0" presId="urn:microsoft.com/office/officeart/2005/8/layout/orgChart1"/>
    <dgm:cxn modelId="{C307D60F-2ACC-40D4-893A-5343C8A2041D}" type="presParOf" srcId="{86BF3DA3-2B16-406E-A660-BD2A6302F371}" destId="{460FD837-84D5-41E4-A7D4-8C696AF2628D}" srcOrd="1" destOrd="0" presId="urn:microsoft.com/office/officeart/2005/8/layout/orgChart1"/>
    <dgm:cxn modelId="{BAB1B3A4-4A60-46BA-830F-B88FC3095D5C}" type="presParOf" srcId="{460FD837-84D5-41E4-A7D4-8C696AF2628D}" destId="{9B095747-0AD7-4D62-AAD0-8F1B541A3F9A}" srcOrd="0" destOrd="0" presId="urn:microsoft.com/office/officeart/2005/8/layout/orgChart1"/>
    <dgm:cxn modelId="{24760EE9-802F-4494-A138-98598CD29670}" type="presParOf" srcId="{9B095747-0AD7-4D62-AAD0-8F1B541A3F9A}" destId="{331E01F2-8698-4384-B3D7-85E547CBDE77}" srcOrd="0" destOrd="0" presId="urn:microsoft.com/office/officeart/2005/8/layout/orgChart1"/>
    <dgm:cxn modelId="{573143E8-34AB-49A7-ABA0-B8F53BE6F32E}" type="presParOf" srcId="{9B095747-0AD7-4D62-AAD0-8F1B541A3F9A}" destId="{84ECE996-4051-49EB-9D7E-8CCF46544FC3}" srcOrd="1" destOrd="0" presId="urn:microsoft.com/office/officeart/2005/8/layout/orgChart1"/>
    <dgm:cxn modelId="{CE3BD440-346E-4510-9762-B585B95EA207}" type="presParOf" srcId="{460FD837-84D5-41E4-A7D4-8C696AF2628D}" destId="{DDC58674-7282-4241-A045-14BE42E9EE2D}" srcOrd="1" destOrd="0" presId="urn:microsoft.com/office/officeart/2005/8/layout/orgChart1"/>
    <dgm:cxn modelId="{D2267B1A-2AF5-41A4-8F36-A4D2CBAA47D6}" type="presParOf" srcId="{460FD837-84D5-41E4-A7D4-8C696AF2628D}" destId="{FC20ABFF-044C-417F-A204-58C8E6B4B011}" srcOrd="2" destOrd="0" presId="urn:microsoft.com/office/officeart/2005/8/layout/orgChart1"/>
    <dgm:cxn modelId="{5B2186EE-89D2-4C43-889C-CC5A114A8361}" type="presParOf" srcId="{86BF3DA3-2B16-406E-A660-BD2A6302F371}" destId="{96934A4E-14C8-4BBA-9B1D-62960C4A6A90}" srcOrd="2" destOrd="0" presId="urn:microsoft.com/office/officeart/2005/8/layout/orgChart1"/>
    <dgm:cxn modelId="{2FB15ACE-A71C-402F-9159-41A4AA07593A}" type="presParOf" srcId="{86BF3DA3-2B16-406E-A660-BD2A6302F371}" destId="{1842DF28-0D79-4DB2-B1AC-90E35EF40844}" srcOrd="3" destOrd="0" presId="urn:microsoft.com/office/officeart/2005/8/layout/orgChart1"/>
    <dgm:cxn modelId="{1E0E7BEC-5467-4AEE-BA30-87F886BD6478}" type="presParOf" srcId="{1842DF28-0D79-4DB2-B1AC-90E35EF40844}" destId="{421454F0-07BB-4C79-8C1F-E4E29241132D}" srcOrd="0" destOrd="0" presId="urn:microsoft.com/office/officeart/2005/8/layout/orgChart1"/>
    <dgm:cxn modelId="{617D75AE-C6DB-4C77-8234-5CCDFC3049A9}" type="presParOf" srcId="{421454F0-07BB-4C79-8C1F-E4E29241132D}" destId="{7F0E954F-CA8B-46DD-AEBD-22583E3054C0}" srcOrd="0" destOrd="0" presId="urn:microsoft.com/office/officeart/2005/8/layout/orgChart1"/>
    <dgm:cxn modelId="{C50374EE-66A3-417A-9629-CD324FDBE229}" type="presParOf" srcId="{421454F0-07BB-4C79-8C1F-E4E29241132D}" destId="{2C361746-BCDA-4A48-B6F5-F0A973BF4D88}" srcOrd="1" destOrd="0" presId="urn:microsoft.com/office/officeart/2005/8/layout/orgChart1"/>
    <dgm:cxn modelId="{753068B6-2F34-476C-9E41-0AEA8D946006}" type="presParOf" srcId="{1842DF28-0D79-4DB2-B1AC-90E35EF40844}" destId="{A0F71940-35BA-4C14-AD04-51C7C816B2ED}" srcOrd="1" destOrd="0" presId="urn:microsoft.com/office/officeart/2005/8/layout/orgChart1"/>
    <dgm:cxn modelId="{5F16FAA8-D65C-4718-BA91-2454B81F8403}" type="presParOf" srcId="{1842DF28-0D79-4DB2-B1AC-90E35EF40844}" destId="{B560FD65-1DCF-4F6D-82FF-DEFFF5701567}" srcOrd="2" destOrd="0" presId="urn:microsoft.com/office/officeart/2005/8/layout/orgChart1"/>
    <dgm:cxn modelId="{9F06B2D6-E5DF-4505-940F-BB22278181C5}" type="presParOf" srcId="{86BF3DA3-2B16-406E-A660-BD2A6302F371}" destId="{E099D3EF-A5AE-4DF7-8501-8E232B0A2D7D}" srcOrd="4" destOrd="0" presId="urn:microsoft.com/office/officeart/2005/8/layout/orgChart1"/>
    <dgm:cxn modelId="{FE1209A8-62E4-4273-A6BC-29E3E6B0BC4E}" type="presParOf" srcId="{86BF3DA3-2B16-406E-A660-BD2A6302F371}" destId="{E32182A1-C2B6-4397-91E5-03D1D6E1AB92}" srcOrd="5" destOrd="0" presId="urn:microsoft.com/office/officeart/2005/8/layout/orgChart1"/>
    <dgm:cxn modelId="{CDBD917A-E076-4A0F-B406-5520E6C00E6A}" type="presParOf" srcId="{E32182A1-C2B6-4397-91E5-03D1D6E1AB92}" destId="{F3777143-9430-4955-AE26-1FAF68722792}" srcOrd="0" destOrd="0" presId="urn:microsoft.com/office/officeart/2005/8/layout/orgChart1"/>
    <dgm:cxn modelId="{196D5955-B1B6-4177-BCC4-1CAC15231A41}" type="presParOf" srcId="{F3777143-9430-4955-AE26-1FAF68722792}" destId="{D01F1655-BFB6-4C40-8E6F-016CDAED7ECB}" srcOrd="0" destOrd="0" presId="urn:microsoft.com/office/officeart/2005/8/layout/orgChart1"/>
    <dgm:cxn modelId="{A7FCAFE8-55F1-47A6-BB8A-13B525A25E95}" type="presParOf" srcId="{F3777143-9430-4955-AE26-1FAF68722792}" destId="{1C75A6CB-BE46-4E2B-9EF8-5AD8D9DD7F31}" srcOrd="1" destOrd="0" presId="urn:microsoft.com/office/officeart/2005/8/layout/orgChart1"/>
    <dgm:cxn modelId="{ACA5C6E3-AD93-4BDA-93AB-F5B6B2261CB2}" type="presParOf" srcId="{E32182A1-C2B6-4397-91E5-03D1D6E1AB92}" destId="{53B019F0-55E4-41D5-AF39-A7EE11186988}" srcOrd="1" destOrd="0" presId="urn:microsoft.com/office/officeart/2005/8/layout/orgChart1"/>
    <dgm:cxn modelId="{4FB517A0-476B-41ED-B3E7-53D2D8717C67}" type="presParOf" srcId="{E32182A1-C2B6-4397-91E5-03D1D6E1AB92}" destId="{D462FDED-210B-46A8-B01F-802C8DBDD8ED}" srcOrd="2" destOrd="0" presId="urn:microsoft.com/office/officeart/2005/8/layout/orgChart1"/>
    <dgm:cxn modelId="{3BB26001-A4A4-4D99-86B0-E713B1E2E0DE}" type="presParOf" srcId="{32AE2A55-CFC2-4D33-9D87-5859BF0C54A1}" destId="{9776846C-F11C-4E29-A5CB-8D7AB9784A90}" srcOrd="2" destOrd="0" presId="urn:microsoft.com/office/officeart/2005/8/layout/orgChart1"/>
  </dgm:cxnLst>
  <dgm:bg/>
  <dgm:whole/>
</dgm:dataModel>
</file>

<file path=ppt/diagrams/data9.xml><?xml version="1.0" encoding="utf-8"?>
<dgm:dataModel xmlns:dgm="http://schemas.openxmlformats.org/drawingml/2006/diagram" xmlns:a="http://schemas.openxmlformats.org/drawingml/2006/main">
  <dgm:ptLst>
    <dgm:pt modelId="{B36AC797-8E65-4F98-BD5E-E65CBEAF2B1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7B8E44A-BD16-47C4-8C66-4573424CE8DF}">
      <dgm:prSet phldrT="[Text]"/>
      <dgm:spPr>
        <a:solidFill>
          <a:schemeClr val="tx2"/>
        </a:solidFill>
      </dgm:spPr>
      <dgm:t>
        <a:bodyPr/>
        <a:lstStyle/>
        <a:p>
          <a:r>
            <a:rPr lang="en-US" dirty="0" smtClean="0"/>
            <a:t>Contracts </a:t>
          </a:r>
          <a:endParaRPr lang="en-US" dirty="0"/>
        </a:p>
      </dgm:t>
    </dgm:pt>
    <dgm:pt modelId="{7A7FB9BA-55E0-43D9-894C-E2311BED51A1}" type="parTrans" cxnId="{BA8AC304-B53C-4F81-B040-353B18CABAEC}">
      <dgm:prSet/>
      <dgm:spPr/>
      <dgm:t>
        <a:bodyPr/>
        <a:lstStyle/>
        <a:p>
          <a:endParaRPr lang="en-US"/>
        </a:p>
      </dgm:t>
    </dgm:pt>
    <dgm:pt modelId="{5BC8CF2B-2BC0-4B35-8DD4-8866C9CC934A}" type="sibTrans" cxnId="{BA8AC304-B53C-4F81-B040-353B18CABAEC}">
      <dgm:prSet/>
      <dgm:spPr/>
      <dgm:t>
        <a:bodyPr/>
        <a:lstStyle/>
        <a:p>
          <a:endParaRPr lang="en-US"/>
        </a:p>
      </dgm:t>
    </dgm:pt>
    <dgm:pt modelId="{D3B081E1-7B9B-4259-B727-0C967BEF18EF}">
      <dgm:prSet phldrT="[Text]"/>
      <dgm:spPr>
        <a:solidFill>
          <a:schemeClr val="tx2"/>
        </a:solidFill>
      </dgm:spPr>
      <dgm:t>
        <a:bodyPr/>
        <a:lstStyle/>
        <a:p>
          <a:r>
            <a:rPr lang="en-US" dirty="0" smtClean="0"/>
            <a:t>Sale</a:t>
          </a:r>
          <a:endParaRPr lang="en-US" dirty="0"/>
        </a:p>
      </dgm:t>
    </dgm:pt>
    <dgm:pt modelId="{27E05DFF-E32A-49A3-BB51-0585CFB4F4FB}" type="parTrans" cxnId="{66270017-9C3D-4B49-907F-112FB75B850B}">
      <dgm:prSet/>
      <dgm:spPr>
        <a:solidFill>
          <a:schemeClr val="tx2"/>
        </a:solidFill>
      </dgm:spPr>
      <dgm:t>
        <a:bodyPr/>
        <a:lstStyle/>
        <a:p>
          <a:endParaRPr lang="en-US"/>
        </a:p>
      </dgm:t>
    </dgm:pt>
    <dgm:pt modelId="{F6E1863F-9065-463C-ABC2-E3FF90B8DF34}" type="sibTrans" cxnId="{66270017-9C3D-4B49-907F-112FB75B850B}">
      <dgm:prSet/>
      <dgm:spPr/>
      <dgm:t>
        <a:bodyPr/>
        <a:lstStyle/>
        <a:p>
          <a:endParaRPr lang="en-US"/>
        </a:p>
      </dgm:t>
    </dgm:pt>
    <dgm:pt modelId="{A0506984-A9D2-4FBD-82E0-29AFDDD1D1F8}">
      <dgm:prSet phldrT="[Text]"/>
      <dgm:spPr>
        <a:solidFill>
          <a:schemeClr val="tx2"/>
        </a:solidFill>
      </dgm:spPr>
      <dgm:t>
        <a:bodyPr/>
        <a:lstStyle/>
        <a:p>
          <a:r>
            <a:rPr lang="en-US" dirty="0" smtClean="0"/>
            <a:t>Service</a:t>
          </a:r>
          <a:endParaRPr lang="en-US" dirty="0"/>
        </a:p>
      </dgm:t>
    </dgm:pt>
    <dgm:pt modelId="{064DFCFE-4B4D-49BB-9BC0-81892A1583E6}" type="parTrans" cxnId="{AF6E30F3-F2AD-4E2D-A901-8C0B5D4E584E}">
      <dgm:prSet/>
      <dgm:spPr>
        <a:solidFill>
          <a:schemeClr val="tx2"/>
        </a:solidFill>
      </dgm:spPr>
      <dgm:t>
        <a:bodyPr/>
        <a:lstStyle/>
        <a:p>
          <a:endParaRPr lang="en-US"/>
        </a:p>
      </dgm:t>
    </dgm:pt>
    <dgm:pt modelId="{5310D774-9159-4EC1-8F88-B0689039C5DB}" type="sibTrans" cxnId="{AF6E30F3-F2AD-4E2D-A901-8C0B5D4E584E}">
      <dgm:prSet/>
      <dgm:spPr/>
      <dgm:t>
        <a:bodyPr/>
        <a:lstStyle/>
        <a:p>
          <a:endParaRPr lang="en-US"/>
        </a:p>
      </dgm:t>
    </dgm:pt>
    <dgm:pt modelId="{0470371E-C9A0-4661-8DA8-9EC8442A398B}">
      <dgm:prSet phldrT="[Text]"/>
      <dgm:spPr>
        <a:solidFill>
          <a:schemeClr val="tx2"/>
        </a:solidFill>
      </dgm:spPr>
      <dgm:t>
        <a:bodyPr/>
        <a:lstStyle/>
        <a:p>
          <a:r>
            <a:rPr lang="en-US" dirty="0" smtClean="0"/>
            <a:t>Works Contracts &amp; Catering Contracts</a:t>
          </a:r>
          <a:endParaRPr lang="en-US" dirty="0"/>
        </a:p>
      </dgm:t>
    </dgm:pt>
    <dgm:pt modelId="{6B3FB1BA-E7D1-4CFD-9724-2443EC9C3F92}" type="parTrans" cxnId="{8A2A8CFD-7D97-41C7-9394-78E26824B3A2}">
      <dgm:prSet/>
      <dgm:spPr>
        <a:solidFill>
          <a:schemeClr val="tx2"/>
        </a:solidFill>
      </dgm:spPr>
      <dgm:t>
        <a:bodyPr/>
        <a:lstStyle/>
        <a:p>
          <a:endParaRPr lang="en-US"/>
        </a:p>
      </dgm:t>
    </dgm:pt>
    <dgm:pt modelId="{045FAF4E-F0E7-4653-BC55-C0A95D9DDC04}" type="sibTrans" cxnId="{8A2A8CFD-7D97-41C7-9394-78E26824B3A2}">
      <dgm:prSet/>
      <dgm:spPr/>
      <dgm:t>
        <a:bodyPr/>
        <a:lstStyle/>
        <a:p>
          <a:endParaRPr lang="en-US"/>
        </a:p>
      </dgm:t>
    </dgm:pt>
    <dgm:pt modelId="{EB1AD85D-A6BA-4B95-9928-C223599A60E4}">
      <dgm:prSet phldrT="[Text]"/>
      <dgm:spPr>
        <a:solidFill>
          <a:schemeClr val="tx2"/>
        </a:solidFill>
      </dgm:spPr>
      <dgm:t>
        <a:bodyPr/>
        <a:lstStyle/>
        <a:p>
          <a:r>
            <a:rPr lang="en-US" dirty="0" smtClean="0"/>
            <a:t>Naturally Bundled</a:t>
          </a:r>
          <a:endParaRPr lang="en-US" dirty="0"/>
        </a:p>
      </dgm:t>
    </dgm:pt>
    <dgm:pt modelId="{AFC70DD9-569B-458F-9903-50EF5A6E1B6D}" type="parTrans" cxnId="{D9F49DCE-E9FB-4CF1-A7A5-20C38BD76668}">
      <dgm:prSet/>
      <dgm:spPr>
        <a:solidFill>
          <a:schemeClr val="tx2"/>
        </a:solidFill>
      </dgm:spPr>
      <dgm:t>
        <a:bodyPr/>
        <a:lstStyle/>
        <a:p>
          <a:endParaRPr lang="en-US"/>
        </a:p>
      </dgm:t>
    </dgm:pt>
    <dgm:pt modelId="{4FE8093D-85B5-4A53-885C-FDED52A49CB3}" type="sibTrans" cxnId="{D9F49DCE-E9FB-4CF1-A7A5-20C38BD76668}">
      <dgm:prSet/>
      <dgm:spPr/>
      <dgm:t>
        <a:bodyPr/>
        <a:lstStyle/>
        <a:p>
          <a:endParaRPr lang="en-US"/>
        </a:p>
      </dgm:t>
    </dgm:pt>
    <dgm:pt modelId="{0EB8D83B-0D3E-4DD6-A4EA-87C5DFC73B03}">
      <dgm:prSet phldrT="[Text]"/>
      <dgm:spPr>
        <a:solidFill>
          <a:schemeClr val="tx2"/>
        </a:solidFill>
      </dgm:spPr>
      <dgm:t>
        <a:bodyPr/>
        <a:lstStyle/>
        <a:p>
          <a:r>
            <a:rPr lang="en-US" dirty="0" smtClean="0"/>
            <a:t>Artificially Bundled</a:t>
          </a:r>
          <a:endParaRPr lang="en-US" dirty="0"/>
        </a:p>
      </dgm:t>
    </dgm:pt>
    <dgm:pt modelId="{1174970B-56C9-4FB5-ADD8-B1F540A6BEB7}" type="parTrans" cxnId="{C8C9D5D6-A803-4A12-BD73-E6BC2D0F0B99}">
      <dgm:prSet/>
      <dgm:spPr>
        <a:solidFill>
          <a:schemeClr val="tx2"/>
        </a:solidFill>
      </dgm:spPr>
      <dgm:t>
        <a:bodyPr/>
        <a:lstStyle/>
        <a:p>
          <a:endParaRPr lang="en-US"/>
        </a:p>
      </dgm:t>
    </dgm:pt>
    <dgm:pt modelId="{DD328ACD-F9CB-4328-9D55-3A4E2CFF2296}" type="sibTrans" cxnId="{C8C9D5D6-A803-4A12-BD73-E6BC2D0F0B99}">
      <dgm:prSet/>
      <dgm:spPr/>
      <dgm:t>
        <a:bodyPr/>
        <a:lstStyle/>
        <a:p>
          <a:endParaRPr lang="en-US"/>
        </a:p>
      </dgm:t>
    </dgm:pt>
    <dgm:pt modelId="{87CC30E2-45B8-45BF-BE11-5AC0F3406845}">
      <dgm:prSet phldrT="[Text]"/>
      <dgm:spPr>
        <a:solidFill>
          <a:schemeClr val="tx2"/>
        </a:solidFill>
      </dgm:spPr>
      <dgm:t>
        <a:bodyPr/>
        <a:lstStyle/>
        <a:p>
          <a:r>
            <a:rPr lang="en-US" dirty="0" smtClean="0"/>
            <a:t>Dominant Intention Test</a:t>
          </a:r>
          <a:endParaRPr lang="en-US" dirty="0"/>
        </a:p>
      </dgm:t>
    </dgm:pt>
    <dgm:pt modelId="{3A26A10D-ADD9-4604-938D-57D67C311385}" type="parTrans" cxnId="{884F9608-0820-4506-B67E-614C1659F1BB}">
      <dgm:prSet/>
      <dgm:spPr>
        <a:solidFill>
          <a:schemeClr val="tx2"/>
        </a:solidFill>
      </dgm:spPr>
      <dgm:t>
        <a:bodyPr/>
        <a:lstStyle/>
        <a:p>
          <a:endParaRPr lang="en-US"/>
        </a:p>
      </dgm:t>
    </dgm:pt>
    <dgm:pt modelId="{2A930270-7D9B-4239-9060-A0B6DEBCF742}" type="sibTrans" cxnId="{884F9608-0820-4506-B67E-614C1659F1BB}">
      <dgm:prSet/>
      <dgm:spPr/>
      <dgm:t>
        <a:bodyPr/>
        <a:lstStyle/>
        <a:p>
          <a:endParaRPr lang="en-US"/>
        </a:p>
      </dgm:t>
    </dgm:pt>
    <dgm:pt modelId="{F21FA19B-B6FE-4861-94AE-4FEF7EC932E0}">
      <dgm:prSet phldrT="[Text]"/>
      <dgm:spPr>
        <a:solidFill>
          <a:schemeClr val="tx2"/>
        </a:solidFill>
      </dgm:spPr>
      <dgm:t>
        <a:bodyPr/>
        <a:lstStyle/>
        <a:p>
          <a:r>
            <a:rPr lang="en-US" dirty="0" smtClean="0"/>
            <a:t>Highest Applicable Rate</a:t>
          </a:r>
          <a:endParaRPr lang="en-US" dirty="0"/>
        </a:p>
      </dgm:t>
    </dgm:pt>
    <dgm:pt modelId="{11BFD3F6-1A32-4A02-9229-1DD1B5CD3BE7}" type="parTrans" cxnId="{E19DAF0D-993D-45F7-A625-D462430EFAB4}">
      <dgm:prSet/>
      <dgm:spPr>
        <a:solidFill>
          <a:schemeClr val="tx2"/>
        </a:solidFill>
      </dgm:spPr>
      <dgm:t>
        <a:bodyPr/>
        <a:lstStyle/>
        <a:p>
          <a:endParaRPr lang="en-US"/>
        </a:p>
      </dgm:t>
    </dgm:pt>
    <dgm:pt modelId="{7C6DCB8F-BBE2-40E1-8FFE-81124CB192BB}" type="sibTrans" cxnId="{E19DAF0D-993D-45F7-A625-D462430EFAB4}">
      <dgm:prSet/>
      <dgm:spPr/>
      <dgm:t>
        <a:bodyPr/>
        <a:lstStyle/>
        <a:p>
          <a:endParaRPr lang="en-US"/>
        </a:p>
      </dgm:t>
    </dgm:pt>
    <dgm:pt modelId="{B39BF646-5921-4491-A805-483770DFE5A5}">
      <dgm:prSet phldrT="[Text]"/>
      <dgm:spPr>
        <a:solidFill>
          <a:schemeClr val="tx2"/>
        </a:solidFill>
      </dgm:spPr>
      <dgm:t>
        <a:bodyPr/>
        <a:lstStyle/>
        <a:p>
          <a:r>
            <a:rPr lang="en-US" dirty="0" smtClean="0"/>
            <a:t>Only VAT Payable</a:t>
          </a:r>
          <a:endParaRPr lang="en-US" dirty="0"/>
        </a:p>
      </dgm:t>
    </dgm:pt>
    <dgm:pt modelId="{A2CD17BF-BBCA-4432-8217-EF7B1B68F7A2}" type="parTrans" cxnId="{1C54C53B-FE11-4BC7-86D6-D6BFBE110298}">
      <dgm:prSet/>
      <dgm:spPr>
        <a:solidFill>
          <a:schemeClr val="tx2"/>
        </a:solidFill>
      </dgm:spPr>
      <dgm:t>
        <a:bodyPr/>
        <a:lstStyle/>
        <a:p>
          <a:endParaRPr lang="en-US"/>
        </a:p>
      </dgm:t>
    </dgm:pt>
    <dgm:pt modelId="{66ED3483-A17E-4B55-93C5-8D438C15436C}" type="sibTrans" cxnId="{1C54C53B-FE11-4BC7-86D6-D6BFBE110298}">
      <dgm:prSet/>
      <dgm:spPr/>
      <dgm:t>
        <a:bodyPr/>
        <a:lstStyle/>
        <a:p>
          <a:endParaRPr lang="en-US"/>
        </a:p>
      </dgm:t>
    </dgm:pt>
    <dgm:pt modelId="{03CDE6A8-3E46-40DC-A1BA-1DDF2CEBE6BA}">
      <dgm:prSet phldrT="[Text]"/>
      <dgm:spPr>
        <a:solidFill>
          <a:schemeClr val="tx2"/>
        </a:solidFill>
      </dgm:spPr>
      <dgm:t>
        <a:bodyPr/>
        <a:lstStyle/>
        <a:p>
          <a:r>
            <a:rPr lang="en-US" dirty="0" smtClean="0"/>
            <a:t>No Service Tax Payable</a:t>
          </a:r>
          <a:endParaRPr lang="en-US" dirty="0"/>
        </a:p>
      </dgm:t>
    </dgm:pt>
    <dgm:pt modelId="{6AAA30E4-E126-4281-9E69-DE69FF4B791E}" type="parTrans" cxnId="{6E910586-7B06-4029-959A-43D3BB264295}">
      <dgm:prSet/>
      <dgm:spPr>
        <a:solidFill>
          <a:schemeClr val="tx2"/>
        </a:solidFill>
      </dgm:spPr>
      <dgm:t>
        <a:bodyPr/>
        <a:lstStyle/>
        <a:p>
          <a:endParaRPr lang="en-US"/>
        </a:p>
      </dgm:t>
    </dgm:pt>
    <dgm:pt modelId="{70E9C5DF-17A6-4525-955C-B2B706E5DB02}" type="sibTrans" cxnId="{6E910586-7B06-4029-959A-43D3BB264295}">
      <dgm:prSet/>
      <dgm:spPr/>
      <dgm:t>
        <a:bodyPr/>
        <a:lstStyle/>
        <a:p>
          <a:endParaRPr lang="en-US"/>
        </a:p>
      </dgm:t>
    </dgm:pt>
    <dgm:pt modelId="{D12AB6B3-79E4-4CA5-BB8C-3D0514CA0ECB}">
      <dgm:prSet phldrT="[Text]"/>
      <dgm:spPr>
        <a:solidFill>
          <a:schemeClr val="tx2"/>
        </a:solidFill>
      </dgm:spPr>
      <dgm:t>
        <a:bodyPr/>
        <a:lstStyle/>
        <a:p>
          <a:r>
            <a:rPr lang="en-US" dirty="0" smtClean="0"/>
            <a:t>Both VAT and Service Tax Payable</a:t>
          </a:r>
          <a:endParaRPr lang="en-US" dirty="0"/>
        </a:p>
      </dgm:t>
    </dgm:pt>
    <dgm:pt modelId="{8D92DA2A-4177-46B0-84E7-4C7D4DE246B4}" type="parTrans" cxnId="{40A42179-D62F-473F-AE84-299C4D8C473A}">
      <dgm:prSet/>
      <dgm:spPr>
        <a:solidFill>
          <a:schemeClr val="tx2"/>
        </a:solidFill>
      </dgm:spPr>
      <dgm:t>
        <a:bodyPr/>
        <a:lstStyle/>
        <a:p>
          <a:endParaRPr lang="en-US"/>
        </a:p>
      </dgm:t>
    </dgm:pt>
    <dgm:pt modelId="{2E2BE356-6C87-47D3-8983-E8D88F918058}" type="sibTrans" cxnId="{40A42179-D62F-473F-AE84-299C4D8C473A}">
      <dgm:prSet/>
      <dgm:spPr/>
      <dgm:t>
        <a:bodyPr/>
        <a:lstStyle/>
        <a:p>
          <a:endParaRPr lang="en-US"/>
        </a:p>
      </dgm:t>
    </dgm:pt>
    <dgm:pt modelId="{0257E53E-F080-4E6D-A360-54A1CE4EB4E9}">
      <dgm:prSet phldrT="[Text]"/>
      <dgm:spPr>
        <a:solidFill>
          <a:schemeClr val="tx2"/>
        </a:solidFill>
      </dgm:spPr>
      <dgm:t>
        <a:bodyPr/>
        <a:lstStyle/>
        <a:p>
          <a:r>
            <a:rPr lang="en-US" dirty="0" smtClean="0"/>
            <a:t>Only Service Tax Payable</a:t>
          </a:r>
          <a:endParaRPr lang="en-US" dirty="0"/>
        </a:p>
      </dgm:t>
    </dgm:pt>
    <dgm:pt modelId="{A1D015E7-8238-449A-8B05-753D3EDC9F68}" type="parTrans" cxnId="{7B72D059-FD10-453D-A431-3791AEFECE50}">
      <dgm:prSet/>
      <dgm:spPr>
        <a:solidFill>
          <a:schemeClr val="tx2"/>
        </a:solidFill>
      </dgm:spPr>
      <dgm:t>
        <a:bodyPr/>
        <a:lstStyle/>
        <a:p>
          <a:endParaRPr lang="en-US"/>
        </a:p>
      </dgm:t>
    </dgm:pt>
    <dgm:pt modelId="{BFDA04DA-1F37-4861-9B27-FC8EDFAB8C24}" type="sibTrans" cxnId="{7B72D059-FD10-453D-A431-3791AEFECE50}">
      <dgm:prSet/>
      <dgm:spPr/>
      <dgm:t>
        <a:bodyPr/>
        <a:lstStyle/>
        <a:p>
          <a:endParaRPr lang="en-US"/>
        </a:p>
      </dgm:t>
    </dgm:pt>
    <dgm:pt modelId="{BAC47220-D88A-4A6A-8AC0-EC7527708C57}" type="pres">
      <dgm:prSet presAssocID="{B36AC797-8E65-4F98-BD5E-E65CBEAF2B1D}" presName="hierChild1" presStyleCnt="0">
        <dgm:presLayoutVars>
          <dgm:orgChart val="1"/>
          <dgm:chPref val="1"/>
          <dgm:dir/>
          <dgm:animOne val="branch"/>
          <dgm:animLvl val="lvl"/>
          <dgm:resizeHandles/>
        </dgm:presLayoutVars>
      </dgm:prSet>
      <dgm:spPr/>
      <dgm:t>
        <a:bodyPr/>
        <a:lstStyle/>
        <a:p>
          <a:endParaRPr lang="en-US"/>
        </a:p>
      </dgm:t>
    </dgm:pt>
    <dgm:pt modelId="{F6BFA901-C5B2-416A-949F-EE1F17473BFB}" type="pres">
      <dgm:prSet presAssocID="{37B8E44A-BD16-47C4-8C66-4573424CE8DF}" presName="hierRoot1" presStyleCnt="0">
        <dgm:presLayoutVars>
          <dgm:hierBranch val="init"/>
        </dgm:presLayoutVars>
      </dgm:prSet>
      <dgm:spPr/>
    </dgm:pt>
    <dgm:pt modelId="{771979D1-08A8-45C2-89A6-CD78017255F6}" type="pres">
      <dgm:prSet presAssocID="{37B8E44A-BD16-47C4-8C66-4573424CE8DF}" presName="rootComposite1" presStyleCnt="0"/>
      <dgm:spPr/>
    </dgm:pt>
    <dgm:pt modelId="{7DF78023-8454-4258-889A-B0D155EFBFAD}" type="pres">
      <dgm:prSet presAssocID="{37B8E44A-BD16-47C4-8C66-4573424CE8DF}" presName="rootText1" presStyleLbl="node0" presStyleIdx="0" presStyleCnt="1" custScaleX="147413">
        <dgm:presLayoutVars>
          <dgm:chPref val="3"/>
        </dgm:presLayoutVars>
      </dgm:prSet>
      <dgm:spPr/>
      <dgm:t>
        <a:bodyPr/>
        <a:lstStyle/>
        <a:p>
          <a:endParaRPr lang="en-US"/>
        </a:p>
      </dgm:t>
    </dgm:pt>
    <dgm:pt modelId="{D4FE1E7B-7BBF-4CE9-B2DD-996C55A57374}" type="pres">
      <dgm:prSet presAssocID="{37B8E44A-BD16-47C4-8C66-4573424CE8DF}" presName="rootConnector1" presStyleLbl="node1" presStyleIdx="0" presStyleCnt="0"/>
      <dgm:spPr/>
      <dgm:t>
        <a:bodyPr/>
        <a:lstStyle/>
        <a:p>
          <a:endParaRPr lang="en-US"/>
        </a:p>
      </dgm:t>
    </dgm:pt>
    <dgm:pt modelId="{42A784AE-E5ED-4332-9A0D-774AC7A682C1}" type="pres">
      <dgm:prSet presAssocID="{37B8E44A-BD16-47C4-8C66-4573424CE8DF}" presName="hierChild2" presStyleCnt="0"/>
      <dgm:spPr/>
    </dgm:pt>
    <dgm:pt modelId="{12BE9384-51C3-4892-8B7E-FEE044E558AB}" type="pres">
      <dgm:prSet presAssocID="{27E05DFF-E32A-49A3-BB51-0585CFB4F4FB}" presName="Name37" presStyleLbl="parChTrans1D2" presStyleIdx="0" presStyleCnt="3" custSzX="3161846"/>
      <dgm:spPr/>
      <dgm:t>
        <a:bodyPr/>
        <a:lstStyle/>
        <a:p>
          <a:endParaRPr lang="en-US"/>
        </a:p>
      </dgm:t>
    </dgm:pt>
    <dgm:pt modelId="{A12AD832-912B-489D-853A-D160AA84170A}" type="pres">
      <dgm:prSet presAssocID="{D3B081E1-7B9B-4259-B727-0C967BEF18EF}" presName="hierRoot2" presStyleCnt="0">
        <dgm:presLayoutVars>
          <dgm:hierBranch val="init"/>
        </dgm:presLayoutVars>
      </dgm:prSet>
      <dgm:spPr/>
    </dgm:pt>
    <dgm:pt modelId="{0F452475-2447-4399-9066-91F6EAFD79D7}" type="pres">
      <dgm:prSet presAssocID="{D3B081E1-7B9B-4259-B727-0C967BEF18EF}" presName="rootComposite" presStyleCnt="0"/>
      <dgm:spPr/>
    </dgm:pt>
    <dgm:pt modelId="{5D1DD769-77C9-40FA-911F-509979124E00}" type="pres">
      <dgm:prSet presAssocID="{D3B081E1-7B9B-4259-B727-0C967BEF18EF}" presName="rootText" presStyleLbl="node2" presStyleIdx="0" presStyleCnt="3" custScaleX="147413">
        <dgm:presLayoutVars>
          <dgm:chPref val="3"/>
        </dgm:presLayoutVars>
      </dgm:prSet>
      <dgm:spPr/>
      <dgm:t>
        <a:bodyPr/>
        <a:lstStyle/>
        <a:p>
          <a:endParaRPr lang="en-US"/>
        </a:p>
      </dgm:t>
    </dgm:pt>
    <dgm:pt modelId="{9FDC8338-F7B7-4A58-ACEE-968BC38B44D0}" type="pres">
      <dgm:prSet presAssocID="{D3B081E1-7B9B-4259-B727-0C967BEF18EF}" presName="rootConnector" presStyleLbl="node2" presStyleIdx="0" presStyleCnt="3"/>
      <dgm:spPr/>
      <dgm:t>
        <a:bodyPr/>
        <a:lstStyle/>
        <a:p>
          <a:endParaRPr lang="en-US"/>
        </a:p>
      </dgm:t>
    </dgm:pt>
    <dgm:pt modelId="{C40C2D58-CFA8-4240-88A8-5930B0EA809C}" type="pres">
      <dgm:prSet presAssocID="{D3B081E1-7B9B-4259-B727-0C967BEF18EF}" presName="hierChild4" presStyleCnt="0"/>
      <dgm:spPr/>
    </dgm:pt>
    <dgm:pt modelId="{D85EF353-5D8D-498A-B3C6-99050DEE2915}" type="pres">
      <dgm:prSet presAssocID="{A2CD17BF-BBCA-4432-8217-EF7B1B68F7A2}" presName="Name37" presStyleLbl="parChTrans1D3" presStyleIdx="0" presStyleCnt="4" custSzX="297103"/>
      <dgm:spPr/>
      <dgm:t>
        <a:bodyPr/>
        <a:lstStyle/>
        <a:p>
          <a:endParaRPr lang="en-US"/>
        </a:p>
      </dgm:t>
    </dgm:pt>
    <dgm:pt modelId="{0DA15F74-1304-445C-86CA-E5D711D08C51}" type="pres">
      <dgm:prSet presAssocID="{B39BF646-5921-4491-A805-483770DFE5A5}" presName="hierRoot2" presStyleCnt="0">
        <dgm:presLayoutVars>
          <dgm:hierBranch val="init"/>
        </dgm:presLayoutVars>
      </dgm:prSet>
      <dgm:spPr/>
    </dgm:pt>
    <dgm:pt modelId="{0C13A4E7-819F-4028-AB1F-B4A5A31FC671}" type="pres">
      <dgm:prSet presAssocID="{B39BF646-5921-4491-A805-483770DFE5A5}" presName="rootComposite" presStyleCnt="0"/>
      <dgm:spPr/>
    </dgm:pt>
    <dgm:pt modelId="{59CF7B5E-EAEB-47C0-B602-E493E65879CC}" type="pres">
      <dgm:prSet presAssocID="{B39BF646-5921-4491-A805-483770DFE5A5}" presName="rootText" presStyleLbl="node3" presStyleIdx="0" presStyleCnt="4" custScaleX="147413">
        <dgm:presLayoutVars>
          <dgm:chPref val="3"/>
        </dgm:presLayoutVars>
      </dgm:prSet>
      <dgm:spPr/>
      <dgm:t>
        <a:bodyPr/>
        <a:lstStyle/>
        <a:p>
          <a:endParaRPr lang="en-US"/>
        </a:p>
      </dgm:t>
    </dgm:pt>
    <dgm:pt modelId="{D510C3C8-1AD9-49A2-9EE2-89F9E75D8E2A}" type="pres">
      <dgm:prSet presAssocID="{B39BF646-5921-4491-A805-483770DFE5A5}" presName="rootConnector" presStyleLbl="node3" presStyleIdx="0" presStyleCnt="4"/>
      <dgm:spPr/>
      <dgm:t>
        <a:bodyPr/>
        <a:lstStyle/>
        <a:p>
          <a:endParaRPr lang="en-US"/>
        </a:p>
      </dgm:t>
    </dgm:pt>
    <dgm:pt modelId="{3483DF33-C8FC-421D-BCF5-7CB0574937BE}" type="pres">
      <dgm:prSet presAssocID="{B39BF646-5921-4491-A805-483770DFE5A5}" presName="hierChild4" presStyleCnt="0"/>
      <dgm:spPr/>
    </dgm:pt>
    <dgm:pt modelId="{4F899763-4C8A-4D36-8AB0-6C297D55165E}" type="pres">
      <dgm:prSet presAssocID="{B39BF646-5921-4491-A805-483770DFE5A5}" presName="hierChild5" presStyleCnt="0"/>
      <dgm:spPr/>
    </dgm:pt>
    <dgm:pt modelId="{E722CD3F-D06F-4F17-8241-9339AF794809}" type="pres">
      <dgm:prSet presAssocID="{6AAA30E4-E126-4281-9E69-DE69FF4B791E}" presName="Name37" presStyleLbl="parChTrans1D3" presStyleIdx="1" presStyleCnt="4" custSzX="297103"/>
      <dgm:spPr/>
      <dgm:t>
        <a:bodyPr/>
        <a:lstStyle/>
        <a:p>
          <a:endParaRPr lang="en-US"/>
        </a:p>
      </dgm:t>
    </dgm:pt>
    <dgm:pt modelId="{D37021F0-F3EE-4FCB-AA00-2B746CCDE0A7}" type="pres">
      <dgm:prSet presAssocID="{03CDE6A8-3E46-40DC-A1BA-1DDF2CEBE6BA}" presName="hierRoot2" presStyleCnt="0">
        <dgm:presLayoutVars>
          <dgm:hierBranch val="init"/>
        </dgm:presLayoutVars>
      </dgm:prSet>
      <dgm:spPr/>
    </dgm:pt>
    <dgm:pt modelId="{B3E2ACC6-6C95-4A4E-84EF-FDA0B9BECF3E}" type="pres">
      <dgm:prSet presAssocID="{03CDE6A8-3E46-40DC-A1BA-1DDF2CEBE6BA}" presName="rootComposite" presStyleCnt="0"/>
      <dgm:spPr/>
    </dgm:pt>
    <dgm:pt modelId="{C960B825-1667-4B81-AA22-F843550FF4EA}" type="pres">
      <dgm:prSet presAssocID="{03CDE6A8-3E46-40DC-A1BA-1DDF2CEBE6BA}" presName="rootText" presStyleLbl="node3" presStyleIdx="1" presStyleCnt="4" custScaleX="147413">
        <dgm:presLayoutVars>
          <dgm:chPref val="3"/>
        </dgm:presLayoutVars>
      </dgm:prSet>
      <dgm:spPr/>
      <dgm:t>
        <a:bodyPr/>
        <a:lstStyle/>
        <a:p>
          <a:endParaRPr lang="en-US"/>
        </a:p>
      </dgm:t>
    </dgm:pt>
    <dgm:pt modelId="{78360B0D-FF76-4769-94BF-92D91C91B406}" type="pres">
      <dgm:prSet presAssocID="{03CDE6A8-3E46-40DC-A1BA-1DDF2CEBE6BA}" presName="rootConnector" presStyleLbl="node3" presStyleIdx="1" presStyleCnt="4"/>
      <dgm:spPr/>
      <dgm:t>
        <a:bodyPr/>
        <a:lstStyle/>
        <a:p>
          <a:endParaRPr lang="en-US"/>
        </a:p>
      </dgm:t>
    </dgm:pt>
    <dgm:pt modelId="{9A68E760-3236-4D13-A07D-484B71EE54BC}" type="pres">
      <dgm:prSet presAssocID="{03CDE6A8-3E46-40DC-A1BA-1DDF2CEBE6BA}" presName="hierChild4" presStyleCnt="0"/>
      <dgm:spPr/>
    </dgm:pt>
    <dgm:pt modelId="{62014718-A2DD-495E-9695-6B4ED08E45F7}" type="pres">
      <dgm:prSet presAssocID="{03CDE6A8-3E46-40DC-A1BA-1DDF2CEBE6BA}" presName="hierChild5" presStyleCnt="0"/>
      <dgm:spPr/>
    </dgm:pt>
    <dgm:pt modelId="{D4888446-0D66-4483-9B52-13587C50DBED}" type="pres">
      <dgm:prSet presAssocID="{D3B081E1-7B9B-4259-B727-0C967BEF18EF}" presName="hierChild5" presStyleCnt="0"/>
      <dgm:spPr/>
    </dgm:pt>
    <dgm:pt modelId="{06582B78-D6B2-4246-A9CB-6B8E9186368E}" type="pres">
      <dgm:prSet presAssocID="{064DFCFE-4B4D-49BB-9BC0-81892A1583E6}" presName="Name37" presStyleLbl="parChTrans1D2" presStyleIdx="1" presStyleCnt="3" custSzX="830438"/>
      <dgm:spPr/>
      <dgm:t>
        <a:bodyPr/>
        <a:lstStyle/>
        <a:p>
          <a:endParaRPr lang="en-US"/>
        </a:p>
      </dgm:t>
    </dgm:pt>
    <dgm:pt modelId="{4E2293C7-7958-4773-B019-8C71E7088A05}" type="pres">
      <dgm:prSet presAssocID="{A0506984-A9D2-4FBD-82E0-29AFDDD1D1F8}" presName="hierRoot2" presStyleCnt="0">
        <dgm:presLayoutVars>
          <dgm:hierBranch val="init"/>
        </dgm:presLayoutVars>
      </dgm:prSet>
      <dgm:spPr/>
    </dgm:pt>
    <dgm:pt modelId="{4C74E67F-0CCC-40BF-B847-B8E2321CC95B}" type="pres">
      <dgm:prSet presAssocID="{A0506984-A9D2-4FBD-82E0-29AFDDD1D1F8}" presName="rootComposite" presStyleCnt="0"/>
      <dgm:spPr/>
    </dgm:pt>
    <dgm:pt modelId="{B648E53A-346F-405A-B52A-967B7CCEDBFE}" type="pres">
      <dgm:prSet presAssocID="{A0506984-A9D2-4FBD-82E0-29AFDDD1D1F8}" presName="rootText" presStyleLbl="node2" presStyleIdx="1" presStyleCnt="3" custScaleX="147413">
        <dgm:presLayoutVars>
          <dgm:chPref val="3"/>
        </dgm:presLayoutVars>
      </dgm:prSet>
      <dgm:spPr/>
      <dgm:t>
        <a:bodyPr/>
        <a:lstStyle/>
        <a:p>
          <a:endParaRPr lang="en-US"/>
        </a:p>
      </dgm:t>
    </dgm:pt>
    <dgm:pt modelId="{844BA16B-340A-40F7-B4B9-DA650E79E637}" type="pres">
      <dgm:prSet presAssocID="{A0506984-A9D2-4FBD-82E0-29AFDDD1D1F8}" presName="rootConnector" presStyleLbl="node2" presStyleIdx="1" presStyleCnt="3"/>
      <dgm:spPr/>
      <dgm:t>
        <a:bodyPr/>
        <a:lstStyle/>
        <a:p>
          <a:endParaRPr lang="en-US"/>
        </a:p>
      </dgm:t>
    </dgm:pt>
    <dgm:pt modelId="{F91A02B8-84AC-4AE2-BA0D-FC01D445887B}" type="pres">
      <dgm:prSet presAssocID="{A0506984-A9D2-4FBD-82E0-29AFDDD1D1F8}" presName="hierChild4" presStyleCnt="0"/>
      <dgm:spPr/>
    </dgm:pt>
    <dgm:pt modelId="{7A2017A2-BC94-4231-A1AC-536E5FA2C4E7}" type="pres">
      <dgm:prSet presAssocID="{A1D015E7-8238-449A-8B05-753D3EDC9F68}" presName="Name37" presStyleLbl="parChTrans1D3" presStyleIdx="2" presStyleCnt="4" custSzX="113655"/>
      <dgm:spPr/>
      <dgm:t>
        <a:bodyPr/>
        <a:lstStyle/>
        <a:p>
          <a:endParaRPr lang="en-US"/>
        </a:p>
      </dgm:t>
    </dgm:pt>
    <dgm:pt modelId="{C2F3FFC7-9793-43E6-8273-42260D194113}" type="pres">
      <dgm:prSet presAssocID="{0257E53E-F080-4E6D-A360-54A1CE4EB4E9}" presName="hierRoot2" presStyleCnt="0">
        <dgm:presLayoutVars>
          <dgm:hierBranch val="init"/>
        </dgm:presLayoutVars>
      </dgm:prSet>
      <dgm:spPr/>
    </dgm:pt>
    <dgm:pt modelId="{AA2B250B-4E12-4A67-8B9E-7C2879FC26A2}" type="pres">
      <dgm:prSet presAssocID="{0257E53E-F080-4E6D-A360-54A1CE4EB4E9}" presName="rootComposite" presStyleCnt="0"/>
      <dgm:spPr/>
    </dgm:pt>
    <dgm:pt modelId="{A3A2F6E2-F478-47BE-BE61-CFA8BE2D334E}" type="pres">
      <dgm:prSet presAssocID="{0257E53E-F080-4E6D-A360-54A1CE4EB4E9}" presName="rootText" presStyleLbl="node3" presStyleIdx="2" presStyleCnt="4" custScaleX="147413">
        <dgm:presLayoutVars>
          <dgm:chPref val="3"/>
        </dgm:presLayoutVars>
      </dgm:prSet>
      <dgm:spPr/>
      <dgm:t>
        <a:bodyPr/>
        <a:lstStyle/>
        <a:p>
          <a:endParaRPr lang="en-US"/>
        </a:p>
      </dgm:t>
    </dgm:pt>
    <dgm:pt modelId="{28AD002B-53B1-4741-BABF-22E064BF07C5}" type="pres">
      <dgm:prSet presAssocID="{0257E53E-F080-4E6D-A360-54A1CE4EB4E9}" presName="rootConnector" presStyleLbl="node3" presStyleIdx="2" presStyleCnt="4"/>
      <dgm:spPr/>
      <dgm:t>
        <a:bodyPr/>
        <a:lstStyle/>
        <a:p>
          <a:endParaRPr lang="en-US"/>
        </a:p>
      </dgm:t>
    </dgm:pt>
    <dgm:pt modelId="{A57632CC-C320-47C0-9E75-4948DA9449EF}" type="pres">
      <dgm:prSet presAssocID="{0257E53E-F080-4E6D-A360-54A1CE4EB4E9}" presName="hierChild4" presStyleCnt="0"/>
      <dgm:spPr/>
    </dgm:pt>
    <dgm:pt modelId="{3D0DDAE6-9F54-4408-96FA-B1361AF5591B}" type="pres">
      <dgm:prSet presAssocID="{AFC70DD9-569B-458F-9903-50EF5A6E1B6D}" presName="Name37" presStyleLbl="parChTrans1D4" presStyleIdx="0" presStyleCnt="4" custSzX="1165704"/>
      <dgm:spPr/>
      <dgm:t>
        <a:bodyPr/>
        <a:lstStyle/>
        <a:p>
          <a:endParaRPr lang="en-US"/>
        </a:p>
      </dgm:t>
    </dgm:pt>
    <dgm:pt modelId="{025A580F-C123-4AAD-A210-2A5617B746A3}" type="pres">
      <dgm:prSet presAssocID="{EB1AD85D-A6BA-4B95-9928-C223599A60E4}" presName="hierRoot2" presStyleCnt="0">
        <dgm:presLayoutVars>
          <dgm:hierBranch val="init"/>
        </dgm:presLayoutVars>
      </dgm:prSet>
      <dgm:spPr/>
    </dgm:pt>
    <dgm:pt modelId="{1DD6C0EB-CE0B-454D-ACA1-41F784AB9534}" type="pres">
      <dgm:prSet presAssocID="{EB1AD85D-A6BA-4B95-9928-C223599A60E4}" presName="rootComposite" presStyleCnt="0"/>
      <dgm:spPr/>
    </dgm:pt>
    <dgm:pt modelId="{6E7DCEC1-C361-4D49-A02F-6A1DD73BE23E}" type="pres">
      <dgm:prSet presAssocID="{EB1AD85D-A6BA-4B95-9928-C223599A60E4}" presName="rootText" presStyleLbl="node4" presStyleIdx="0" presStyleCnt="4" custScaleX="147413">
        <dgm:presLayoutVars>
          <dgm:chPref val="3"/>
        </dgm:presLayoutVars>
      </dgm:prSet>
      <dgm:spPr/>
      <dgm:t>
        <a:bodyPr/>
        <a:lstStyle/>
        <a:p>
          <a:endParaRPr lang="en-US"/>
        </a:p>
      </dgm:t>
    </dgm:pt>
    <dgm:pt modelId="{52814D6B-D289-411A-BFBC-071D8D3801FC}" type="pres">
      <dgm:prSet presAssocID="{EB1AD85D-A6BA-4B95-9928-C223599A60E4}" presName="rootConnector" presStyleLbl="node4" presStyleIdx="0" presStyleCnt="4"/>
      <dgm:spPr/>
      <dgm:t>
        <a:bodyPr/>
        <a:lstStyle/>
        <a:p>
          <a:endParaRPr lang="en-US"/>
        </a:p>
      </dgm:t>
    </dgm:pt>
    <dgm:pt modelId="{12DCB07B-2857-4F8D-90F0-28F9E7D10C9A}" type="pres">
      <dgm:prSet presAssocID="{EB1AD85D-A6BA-4B95-9928-C223599A60E4}" presName="hierChild4" presStyleCnt="0"/>
      <dgm:spPr/>
    </dgm:pt>
    <dgm:pt modelId="{ABDBA73C-10DE-4F83-913A-99C678C52DE8}" type="pres">
      <dgm:prSet presAssocID="{3A26A10D-ADD9-4604-938D-57D67C311385}" presName="Name37" presStyleLbl="parChTrans1D4" presStyleIdx="1" presStyleCnt="4" custSzX="297103"/>
      <dgm:spPr/>
      <dgm:t>
        <a:bodyPr/>
        <a:lstStyle/>
        <a:p>
          <a:endParaRPr lang="en-US"/>
        </a:p>
      </dgm:t>
    </dgm:pt>
    <dgm:pt modelId="{C27D674C-44CA-479E-BB02-6658D8F7EDF6}" type="pres">
      <dgm:prSet presAssocID="{87CC30E2-45B8-45BF-BE11-5AC0F3406845}" presName="hierRoot2" presStyleCnt="0">
        <dgm:presLayoutVars>
          <dgm:hierBranch val="init"/>
        </dgm:presLayoutVars>
      </dgm:prSet>
      <dgm:spPr/>
    </dgm:pt>
    <dgm:pt modelId="{069BD24C-18AA-4F83-8D66-241B9C54E27D}" type="pres">
      <dgm:prSet presAssocID="{87CC30E2-45B8-45BF-BE11-5AC0F3406845}" presName="rootComposite" presStyleCnt="0"/>
      <dgm:spPr/>
    </dgm:pt>
    <dgm:pt modelId="{E61E9644-A10F-4569-A01E-0216D4460F72}" type="pres">
      <dgm:prSet presAssocID="{87CC30E2-45B8-45BF-BE11-5AC0F3406845}" presName="rootText" presStyleLbl="node4" presStyleIdx="1" presStyleCnt="4" custScaleX="147413">
        <dgm:presLayoutVars>
          <dgm:chPref val="3"/>
        </dgm:presLayoutVars>
      </dgm:prSet>
      <dgm:spPr/>
      <dgm:t>
        <a:bodyPr/>
        <a:lstStyle/>
        <a:p>
          <a:endParaRPr lang="en-US"/>
        </a:p>
      </dgm:t>
    </dgm:pt>
    <dgm:pt modelId="{F8B8B4EA-9CF7-444D-95F2-2E92B5EDA873}" type="pres">
      <dgm:prSet presAssocID="{87CC30E2-45B8-45BF-BE11-5AC0F3406845}" presName="rootConnector" presStyleLbl="node4" presStyleIdx="1" presStyleCnt="4"/>
      <dgm:spPr/>
      <dgm:t>
        <a:bodyPr/>
        <a:lstStyle/>
        <a:p>
          <a:endParaRPr lang="en-US"/>
        </a:p>
      </dgm:t>
    </dgm:pt>
    <dgm:pt modelId="{6DCF4ABA-7C42-437A-9730-3190C64AAE90}" type="pres">
      <dgm:prSet presAssocID="{87CC30E2-45B8-45BF-BE11-5AC0F3406845}" presName="hierChild4" presStyleCnt="0"/>
      <dgm:spPr/>
    </dgm:pt>
    <dgm:pt modelId="{1530AE96-DA60-47BC-83C6-754CAB583A58}" type="pres">
      <dgm:prSet presAssocID="{87CC30E2-45B8-45BF-BE11-5AC0F3406845}" presName="hierChild5" presStyleCnt="0"/>
      <dgm:spPr/>
    </dgm:pt>
    <dgm:pt modelId="{90E7B47C-8407-4638-B83E-D8D08D299524}" type="pres">
      <dgm:prSet presAssocID="{EB1AD85D-A6BA-4B95-9928-C223599A60E4}" presName="hierChild5" presStyleCnt="0"/>
      <dgm:spPr/>
    </dgm:pt>
    <dgm:pt modelId="{C9F4B777-579A-41BD-A494-EFBD908C06A0}" type="pres">
      <dgm:prSet presAssocID="{1174970B-56C9-4FB5-ADD8-B1F540A6BEB7}" presName="Name37" presStyleLbl="parChTrans1D4" presStyleIdx="2" presStyleCnt="4" custSzX="1165704"/>
      <dgm:spPr/>
      <dgm:t>
        <a:bodyPr/>
        <a:lstStyle/>
        <a:p>
          <a:endParaRPr lang="en-US"/>
        </a:p>
      </dgm:t>
    </dgm:pt>
    <dgm:pt modelId="{B1E74A73-F7DD-4649-A2BE-BB80A3B270B8}" type="pres">
      <dgm:prSet presAssocID="{0EB8D83B-0D3E-4DD6-A4EA-87C5DFC73B03}" presName="hierRoot2" presStyleCnt="0">
        <dgm:presLayoutVars>
          <dgm:hierBranch val="init"/>
        </dgm:presLayoutVars>
      </dgm:prSet>
      <dgm:spPr/>
    </dgm:pt>
    <dgm:pt modelId="{34DEE012-8F04-4033-A1ED-05916402B6C9}" type="pres">
      <dgm:prSet presAssocID="{0EB8D83B-0D3E-4DD6-A4EA-87C5DFC73B03}" presName="rootComposite" presStyleCnt="0"/>
      <dgm:spPr/>
    </dgm:pt>
    <dgm:pt modelId="{9DDF83C2-1729-4FD2-8012-377C5EA425B2}" type="pres">
      <dgm:prSet presAssocID="{0EB8D83B-0D3E-4DD6-A4EA-87C5DFC73B03}" presName="rootText" presStyleLbl="node4" presStyleIdx="2" presStyleCnt="4" custScaleX="147413">
        <dgm:presLayoutVars>
          <dgm:chPref val="3"/>
        </dgm:presLayoutVars>
      </dgm:prSet>
      <dgm:spPr/>
      <dgm:t>
        <a:bodyPr/>
        <a:lstStyle/>
        <a:p>
          <a:endParaRPr lang="en-US"/>
        </a:p>
      </dgm:t>
    </dgm:pt>
    <dgm:pt modelId="{D7F50451-D8E9-45AD-B840-1A3463D0FEE7}" type="pres">
      <dgm:prSet presAssocID="{0EB8D83B-0D3E-4DD6-A4EA-87C5DFC73B03}" presName="rootConnector" presStyleLbl="node4" presStyleIdx="2" presStyleCnt="4"/>
      <dgm:spPr/>
      <dgm:t>
        <a:bodyPr/>
        <a:lstStyle/>
        <a:p>
          <a:endParaRPr lang="en-US"/>
        </a:p>
      </dgm:t>
    </dgm:pt>
    <dgm:pt modelId="{30762BB2-B9EC-467B-A853-5DE1E023D227}" type="pres">
      <dgm:prSet presAssocID="{0EB8D83B-0D3E-4DD6-A4EA-87C5DFC73B03}" presName="hierChild4" presStyleCnt="0"/>
      <dgm:spPr/>
    </dgm:pt>
    <dgm:pt modelId="{9A7105AF-CEA8-4AC9-9AF7-304F63C3D878}" type="pres">
      <dgm:prSet presAssocID="{11BFD3F6-1A32-4A02-9229-1DD1B5CD3BE7}" presName="Name37" presStyleLbl="parChTrans1D4" presStyleIdx="3" presStyleCnt="4" custSzX="297103"/>
      <dgm:spPr/>
      <dgm:t>
        <a:bodyPr/>
        <a:lstStyle/>
        <a:p>
          <a:endParaRPr lang="en-US"/>
        </a:p>
      </dgm:t>
    </dgm:pt>
    <dgm:pt modelId="{D2EC7CB8-58E3-4D16-8791-1AB103C75512}" type="pres">
      <dgm:prSet presAssocID="{F21FA19B-B6FE-4861-94AE-4FEF7EC932E0}" presName="hierRoot2" presStyleCnt="0">
        <dgm:presLayoutVars>
          <dgm:hierBranch val="init"/>
        </dgm:presLayoutVars>
      </dgm:prSet>
      <dgm:spPr/>
    </dgm:pt>
    <dgm:pt modelId="{B84083F3-D957-4EBE-9778-10EE5FA1AADB}" type="pres">
      <dgm:prSet presAssocID="{F21FA19B-B6FE-4861-94AE-4FEF7EC932E0}" presName="rootComposite" presStyleCnt="0"/>
      <dgm:spPr/>
    </dgm:pt>
    <dgm:pt modelId="{194DD2BF-E4DC-4186-9699-8E95B21D215E}" type="pres">
      <dgm:prSet presAssocID="{F21FA19B-B6FE-4861-94AE-4FEF7EC932E0}" presName="rootText" presStyleLbl="node4" presStyleIdx="3" presStyleCnt="4" custScaleX="147413">
        <dgm:presLayoutVars>
          <dgm:chPref val="3"/>
        </dgm:presLayoutVars>
      </dgm:prSet>
      <dgm:spPr/>
      <dgm:t>
        <a:bodyPr/>
        <a:lstStyle/>
        <a:p>
          <a:endParaRPr lang="en-US"/>
        </a:p>
      </dgm:t>
    </dgm:pt>
    <dgm:pt modelId="{EC1CA812-90B5-4549-9D07-E6071EC33C23}" type="pres">
      <dgm:prSet presAssocID="{F21FA19B-B6FE-4861-94AE-4FEF7EC932E0}" presName="rootConnector" presStyleLbl="node4" presStyleIdx="3" presStyleCnt="4"/>
      <dgm:spPr/>
      <dgm:t>
        <a:bodyPr/>
        <a:lstStyle/>
        <a:p>
          <a:endParaRPr lang="en-US"/>
        </a:p>
      </dgm:t>
    </dgm:pt>
    <dgm:pt modelId="{A1FB4D01-ECB1-43D7-8C37-8DFD347B5228}" type="pres">
      <dgm:prSet presAssocID="{F21FA19B-B6FE-4861-94AE-4FEF7EC932E0}" presName="hierChild4" presStyleCnt="0"/>
      <dgm:spPr/>
    </dgm:pt>
    <dgm:pt modelId="{5B2D25BE-6AD9-404A-8F59-BF673F5E3893}" type="pres">
      <dgm:prSet presAssocID="{F21FA19B-B6FE-4861-94AE-4FEF7EC932E0}" presName="hierChild5" presStyleCnt="0"/>
      <dgm:spPr/>
    </dgm:pt>
    <dgm:pt modelId="{435E12D2-57FE-490C-B181-8D4F1A821CA8}" type="pres">
      <dgm:prSet presAssocID="{0EB8D83B-0D3E-4DD6-A4EA-87C5DFC73B03}" presName="hierChild5" presStyleCnt="0"/>
      <dgm:spPr/>
    </dgm:pt>
    <dgm:pt modelId="{2FFECE9C-7C39-4D5D-AC07-E1D97A2ECEF2}" type="pres">
      <dgm:prSet presAssocID="{0257E53E-F080-4E6D-A360-54A1CE4EB4E9}" presName="hierChild5" presStyleCnt="0"/>
      <dgm:spPr/>
    </dgm:pt>
    <dgm:pt modelId="{8D2B648A-5639-4F76-A767-A3610C024218}" type="pres">
      <dgm:prSet presAssocID="{A0506984-A9D2-4FBD-82E0-29AFDDD1D1F8}" presName="hierChild5" presStyleCnt="0"/>
      <dgm:spPr/>
    </dgm:pt>
    <dgm:pt modelId="{BA21AB65-6C84-4974-8BE9-5D2649E90FC5}" type="pres">
      <dgm:prSet presAssocID="{6B3FB1BA-E7D1-4CFD-9724-2443EC9C3F92}" presName="Name37" presStyleLbl="parChTrans1D2" presStyleIdx="2" presStyleCnt="3" custSzX="3161846"/>
      <dgm:spPr/>
      <dgm:t>
        <a:bodyPr/>
        <a:lstStyle/>
        <a:p>
          <a:endParaRPr lang="en-US"/>
        </a:p>
      </dgm:t>
    </dgm:pt>
    <dgm:pt modelId="{50BB0EEF-B5C0-46C9-A64B-4C47A001B99D}" type="pres">
      <dgm:prSet presAssocID="{0470371E-C9A0-4661-8DA8-9EC8442A398B}" presName="hierRoot2" presStyleCnt="0">
        <dgm:presLayoutVars>
          <dgm:hierBranch val="init"/>
        </dgm:presLayoutVars>
      </dgm:prSet>
      <dgm:spPr/>
    </dgm:pt>
    <dgm:pt modelId="{E063DE97-AE3A-444F-8421-BB8AD70BE76C}" type="pres">
      <dgm:prSet presAssocID="{0470371E-C9A0-4661-8DA8-9EC8442A398B}" presName="rootComposite" presStyleCnt="0"/>
      <dgm:spPr/>
    </dgm:pt>
    <dgm:pt modelId="{999D87E8-00D3-4026-8ED1-BEC7ABC1393F}" type="pres">
      <dgm:prSet presAssocID="{0470371E-C9A0-4661-8DA8-9EC8442A398B}" presName="rootText" presStyleLbl="node2" presStyleIdx="2" presStyleCnt="3" custScaleX="147413">
        <dgm:presLayoutVars>
          <dgm:chPref val="3"/>
        </dgm:presLayoutVars>
      </dgm:prSet>
      <dgm:spPr/>
      <dgm:t>
        <a:bodyPr/>
        <a:lstStyle/>
        <a:p>
          <a:endParaRPr lang="en-US"/>
        </a:p>
      </dgm:t>
    </dgm:pt>
    <dgm:pt modelId="{D4370E89-02A6-401B-AF95-8ECDA1F97D77}" type="pres">
      <dgm:prSet presAssocID="{0470371E-C9A0-4661-8DA8-9EC8442A398B}" presName="rootConnector" presStyleLbl="node2" presStyleIdx="2" presStyleCnt="3"/>
      <dgm:spPr/>
      <dgm:t>
        <a:bodyPr/>
        <a:lstStyle/>
        <a:p>
          <a:endParaRPr lang="en-US"/>
        </a:p>
      </dgm:t>
    </dgm:pt>
    <dgm:pt modelId="{4F5B0132-2D9E-4F53-855E-81CA88368141}" type="pres">
      <dgm:prSet presAssocID="{0470371E-C9A0-4661-8DA8-9EC8442A398B}" presName="hierChild4" presStyleCnt="0"/>
      <dgm:spPr/>
    </dgm:pt>
    <dgm:pt modelId="{DFFD3594-6E1B-46C3-BF9A-CB2C79E25382}" type="pres">
      <dgm:prSet presAssocID="{8D92DA2A-4177-46B0-84E7-4C7D4DE246B4}" presName="Name37" presStyleLbl="parChTrans1D3" presStyleIdx="3" presStyleCnt="4" custSzX="297103"/>
      <dgm:spPr/>
      <dgm:t>
        <a:bodyPr/>
        <a:lstStyle/>
        <a:p>
          <a:endParaRPr lang="en-US"/>
        </a:p>
      </dgm:t>
    </dgm:pt>
    <dgm:pt modelId="{65E6964E-9B83-4E50-A0D2-0067E1DB893F}" type="pres">
      <dgm:prSet presAssocID="{D12AB6B3-79E4-4CA5-BB8C-3D0514CA0ECB}" presName="hierRoot2" presStyleCnt="0">
        <dgm:presLayoutVars>
          <dgm:hierBranch val="init"/>
        </dgm:presLayoutVars>
      </dgm:prSet>
      <dgm:spPr/>
    </dgm:pt>
    <dgm:pt modelId="{4D4653A4-5E75-41D8-AD1D-B527CE680296}" type="pres">
      <dgm:prSet presAssocID="{D12AB6B3-79E4-4CA5-BB8C-3D0514CA0ECB}" presName="rootComposite" presStyleCnt="0"/>
      <dgm:spPr/>
    </dgm:pt>
    <dgm:pt modelId="{1F17CF36-F132-4C3C-B748-2E5D078B5CF2}" type="pres">
      <dgm:prSet presAssocID="{D12AB6B3-79E4-4CA5-BB8C-3D0514CA0ECB}" presName="rootText" presStyleLbl="node3" presStyleIdx="3" presStyleCnt="4" custScaleX="147413">
        <dgm:presLayoutVars>
          <dgm:chPref val="3"/>
        </dgm:presLayoutVars>
      </dgm:prSet>
      <dgm:spPr/>
      <dgm:t>
        <a:bodyPr/>
        <a:lstStyle/>
        <a:p>
          <a:endParaRPr lang="en-US"/>
        </a:p>
      </dgm:t>
    </dgm:pt>
    <dgm:pt modelId="{68F6C8A8-E13A-497C-9A7C-9CDD23ACA0D3}" type="pres">
      <dgm:prSet presAssocID="{D12AB6B3-79E4-4CA5-BB8C-3D0514CA0ECB}" presName="rootConnector" presStyleLbl="node3" presStyleIdx="3" presStyleCnt="4"/>
      <dgm:spPr/>
      <dgm:t>
        <a:bodyPr/>
        <a:lstStyle/>
        <a:p>
          <a:endParaRPr lang="en-US"/>
        </a:p>
      </dgm:t>
    </dgm:pt>
    <dgm:pt modelId="{D2C76F76-8EBB-4881-A48D-150F8CE2FDC9}" type="pres">
      <dgm:prSet presAssocID="{D12AB6B3-79E4-4CA5-BB8C-3D0514CA0ECB}" presName="hierChild4" presStyleCnt="0"/>
      <dgm:spPr/>
    </dgm:pt>
    <dgm:pt modelId="{37BB9FB9-C16A-464C-B3A2-AF47CC6AC672}" type="pres">
      <dgm:prSet presAssocID="{D12AB6B3-79E4-4CA5-BB8C-3D0514CA0ECB}" presName="hierChild5" presStyleCnt="0"/>
      <dgm:spPr/>
    </dgm:pt>
    <dgm:pt modelId="{5959BC01-A900-4EAC-A259-89ED2737CDBD}" type="pres">
      <dgm:prSet presAssocID="{0470371E-C9A0-4661-8DA8-9EC8442A398B}" presName="hierChild5" presStyleCnt="0"/>
      <dgm:spPr/>
    </dgm:pt>
    <dgm:pt modelId="{28D922AB-B6BC-4B68-B7C1-ADE74E9E6FE0}" type="pres">
      <dgm:prSet presAssocID="{37B8E44A-BD16-47C4-8C66-4573424CE8DF}" presName="hierChild3" presStyleCnt="0"/>
      <dgm:spPr/>
    </dgm:pt>
  </dgm:ptLst>
  <dgm:cxnLst>
    <dgm:cxn modelId="{EB8FE494-5975-4915-98E5-2B11505684D3}" type="presOf" srcId="{37B8E44A-BD16-47C4-8C66-4573424CE8DF}" destId="{7DF78023-8454-4258-889A-B0D155EFBFAD}" srcOrd="0" destOrd="0" presId="urn:microsoft.com/office/officeart/2005/8/layout/orgChart1"/>
    <dgm:cxn modelId="{7D4FCAC5-BAAE-4EED-9F11-9F7D696ABDB0}" type="presOf" srcId="{6AAA30E4-E126-4281-9E69-DE69FF4B791E}" destId="{E722CD3F-D06F-4F17-8241-9339AF794809}" srcOrd="0" destOrd="0" presId="urn:microsoft.com/office/officeart/2005/8/layout/orgChart1"/>
    <dgm:cxn modelId="{AF6E30F3-F2AD-4E2D-A901-8C0B5D4E584E}" srcId="{37B8E44A-BD16-47C4-8C66-4573424CE8DF}" destId="{A0506984-A9D2-4FBD-82E0-29AFDDD1D1F8}" srcOrd="1" destOrd="0" parTransId="{064DFCFE-4B4D-49BB-9BC0-81892A1583E6}" sibTransId="{5310D774-9159-4EC1-8F88-B0689039C5DB}"/>
    <dgm:cxn modelId="{BA8AC304-B53C-4F81-B040-353B18CABAEC}" srcId="{B36AC797-8E65-4F98-BD5E-E65CBEAF2B1D}" destId="{37B8E44A-BD16-47C4-8C66-4573424CE8DF}" srcOrd="0" destOrd="0" parTransId="{7A7FB9BA-55E0-43D9-894C-E2311BED51A1}" sibTransId="{5BC8CF2B-2BC0-4B35-8DD4-8866C9CC934A}"/>
    <dgm:cxn modelId="{3A691CE2-C6C7-4191-BDD1-9DF6093F4DA1}" type="presOf" srcId="{AFC70DD9-569B-458F-9903-50EF5A6E1B6D}" destId="{3D0DDAE6-9F54-4408-96FA-B1361AF5591B}" srcOrd="0" destOrd="0" presId="urn:microsoft.com/office/officeart/2005/8/layout/orgChart1"/>
    <dgm:cxn modelId="{8A2A8CFD-7D97-41C7-9394-78E26824B3A2}" srcId="{37B8E44A-BD16-47C4-8C66-4573424CE8DF}" destId="{0470371E-C9A0-4661-8DA8-9EC8442A398B}" srcOrd="2" destOrd="0" parTransId="{6B3FB1BA-E7D1-4CFD-9724-2443EC9C3F92}" sibTransId="{045FAF4E-F0E7-4653-BC55-C0A95D9DDC04}"/>
    <dgm:cxn modelId="{3DB6E406-6ABD-4BA3-A043-1AB48D428672}" type="presOf" srcId="{F21FA19B-B6FE-4861-94AE-4FEF7EC932E0}" destId="{194DD2BF-E4DC-4186-9699-8E95B21D215E}" srcOrd="0" destOrd="0" presId="urn:microsoft.com/office/officeart/2005/8/layout/orgChart1"/>
    <dgm:cxn modelId="{A09F6B3A-C996-4AAE-9CEF-91F86BA79D1A}" type="presOf" srcId="{37B8E44A-BD16-47C4-8C66-4573424CE8DF}" destId="{D4FE1E7B-7BBF-4CE9-B2DD-996C55A57374}" srcOrd="1" destOrd="0" presId="urn:microsoft.com/office/officeart/2005/8/layout/orgChart1"/>
    <dgm:cxn modelId="{05C5BA6C-153F-4C19-B8B8-73A49A32718E}" type="presOf" srcId="{F21FA19B-B6FE-4861-94AE-4FEF7EC932E0}" destId="{EC1CA812-90B5-4549-9D07-E6071EC33C23}" srcOrd="1" destOrd="0" presId="urn:microsoft.com/office/officeart/2005/8/layout/orgChart1"/>
    <dgm:cxn modelId="{33375582-18D5-41FE-A5DB-6F434FB14093}" type="presOf" srcId="{8D92DA2A-4177-46B0-84E7-4C7D4DE246B4}" destId="{DFFD3594-6E1B-46C3-BF9A-CB2C79E25382}" srcOrd="0" destOrd="0" presId="urn:microsoft.com/office/officeart/2005/8/layout/orgChart1"/>
    <dgm:cxn modelId="{7B72D059-FD10-453D-A431-3791AEFECE50}" srcId="{A0506984-A9D2-4FBD-82E0-29AFDDD1D1F8}" destId="{0257E53E-F080-4E6D-A360-54A1CE4EB4E9}" srcOrd="0" destOrd="0" parTransId="{A1D015E7-8238-449A-8B05-753D3EDC9F68}" sibTransId="{BFDA04DA-1F37-4861-9B27-FC8EDFAB8C24}"/>
    <dgm:cxn modelId="{EBCCAAB4-746C-4693-8F87-206C5199F543}" type="presOf" srcId="{0257E53E-F080-4E6D-A360-54A1CE4EB4E9}" destId="{A3A2F6E2-F478-47BE-BE61-CFA8BE2D334E}" srcOrd="0" destOrd="0" presId="urn:microsoft.com/office/officeart/2005/8/layout/orgChart1"/>
    <dgm:cxn modelId="{FF5AE8E6-D8A7-45F4-9EFD-2BC118A8D805}" type="presOf" srcId="{87CC30E2-45B8-45BF-BE11-5AC0F3406845}" destId="{F8B8B4EA-9CF7-444D-95F2-2E92B5EDA873}" srcOrd="1" destOrd="0" presId="urn:microsoft.com/office/officeart/2005/8/layout/orgChart1"/>
    <dgm:cxn modelId="{79F53F05-0286-41E6-9491-2CB08D872D4A}" type="presOf" srcId="{3A26A10D-ADD9-4604-938D-57D67C311385}" destId="{ABDBA73C-10DE-4F83-913A-99C678C52DE8}" srcOrd="0" destOrd="0" presId="urn:microsoft.com/office/officeart/2005/8/layout/orgChart1"/>
    <dgm:cxn modelId="{C41A5BE3-6883-4B65-809C-CDCB5358ED46}" type="presOf" srcId="{D3B081E1-7B9B-4259-B727-0C967BEF18EF}" destId="{5D1DD769-77C9-40FA-911F-509979124E00}" srcOrd="0" destOrd="0" presId="urn:microsoft.com/office/officeart/2005/8/layout/orgChart1"/>
    <dgm:cxn modelId="{8606AF01-D06D-44AF-8E1F-665EE0ACCDF9}" type="presOf" srcId="{064DFCFE-4B4D-49BB-9BC0-81892A1583E6}" destId="{06582B78-D6B2-4246-A9CB-6B8E9186368E}" srcOrd="0" destOrd="0" presId="urn:microsoft.com/office/officeart/2005/8/layout/orgChart1"/>
    <dgm:cxn modelId="{F8629C9E-AD1C-4A01-833C-0E400957FA25}" type="presOf" srcId="{B39BF646-5921-4491-A805-483770DFE5A5}" destId="{59CF7B5E-EAEB-47C0-B602-E493E65879CC}" srcOrd="0" destOrd="0" presId="urn:microsoft.com/office/officeart/2005/8/layout/orgChart1"/>
    <dgm:cxn modelId="{A2C03F19-4254-4EAA-BD2F-E362D0F7CCC6}" type="presOf" srcId="{0EB8D83B-0D3E-4DD6-A4EA-87C5DFC73B03}" destId="{9DDF83C2-1729-4FD2-8012-377C5EA425B2}" srcOrd="0" destOrd="0" presId="urn:microsoft.com/office/officeart/2005/8/layout/orgChart1"/>
    <dgm:cxn modelId="{D9F49DCE-E9FB-4CF1-A7A5-20C38BD76668}" srcId="{0257E53E-F080-4E6D-A360-54A1CE4EB4E9}" destId="{EB1AD85D-A6BA-4B95-9928-C223599A60E4}" srcOrd="0" destOrd="0" parTransId="{AFC70DD9-569B-458F-9903-50EF5A6E1B6D}" sibTransId="{4FE8093D-85B5-4A53-885C-FDED52A49CB3}"/>
    <dgm:cxn modelId="{0BC968E5-35CC-4A90-BFCD-6DE1BD33F3F8}" type="presOf" srcId="{D12AB6B3-79E4-4CA5-BB8C-3D0514CA0ECB}" destId="{1F17CF36-F132-4C3C-B748-2E5D078B5CF2}" srcOrd="0" destOrd="0" presId="urn:microsoft.com/office/officeart/2005/8/layout/orgChart1"/>
    <dgm:cxn modelId="{83A11763-4C21-40BC-BC1A-B85AF44DB40E}" type="presOf" srcId="{03CDE6A8-3E46-40DC-A1BA-1DDF2CEBE6BA}" destId="{C960B825-1667-4B81-AA22-F843550FF4EA}" srcOrd="0" destOrd="0" presId="urn:microsoft.com/office/officeart/2005/8/layout/orgChart1"/>
    <dgm:cxn modelId="{884F9608-0820-4506-B67E-614C1659F1BB}" srcId="{EB1AD85D-A6BA-4B95-9928-C223599A60E4}" destId="{87CC30E2-45B8-45BF-BE11-5AC0F3406845}" srcOrd="0" destOrd="0" parTransId="{3A26A10D-ADD9-4604-938D-57D67C311385}" sibTransId="{2A930270-7D9B-4239-9060-A0B6DEBCF742}"/>
    <dgm:cxn modelId="{21054B8C-F355-4211-8B91-B70A02E6BF97}" type="presOf" srcId="{0470371E-C9A0-4661-8DA8-9EC8442A398B}" destId="{D4370E89-02A6-401B-AF95-8ECDA1F97D77}" srcOrd="1" destOrd="0" presId="urn:microsoft.com/office/officeart/2005/8/layout/orgChart1"/>
    <dgm:cxn modelId="{FE25E763-330A-492E-9A42-B451D5353727}" type="presOf" srcId="{EB1AD85D-A6BA-4B95-9928-C223599A60E4}" destId="{6E7DCEC1-C361-4D49-A02F-6A1DD73BE23E}" srcOrd="0" destOrd="0" presId="urn:microsoft.com/office/officeart/2005/8/layout/orgChart1"/>
    <dgm:cxn modelId="{E6F0F5D5-5C63-4CB3-B115-FF2B5B14DDF0}" type="presOf" srcId="{03CDE6A8-3E46-40DC-A1BA-1DDF2CEBE6BA}" destId="{78360B0D-FF76-4769-94BF-92D91C91B406}" srcOrd="1" destOrd="0" presId="urn:microsoft.com/office/officeart/2005/8/layout/orgChart1"/>
    <dgm:cxn modelId="{6E910586-7B06-4029-959A-43D3BB264295}" srcId="{D3B081E1-7B9B-4259-B727-0C967BEF18EF}" destId="{03CDE6A8-3E46-40DC-A1BA-1DDF2CEBE6BA}" srcOrd="1" destOrd="0" parTransId="{6AAA30E4-E126-4281-9E69-DE69FF4B791E}" sibTransId="{70E9C5DF-17A6-4525-955C-B2B706E5DB02}"/>
    <dgm:cxn modelId="{40A42179-D62F-473F-AE84-299C4D8C473A}" srcId="{0470371E-C9A0-4661-8DA8-9EC8442A398B}" destId="{D12AB6B3-79E4-4CA5-BB8C-3D0514CA0ECB}" srcOrd="0" destOrd="0" parTransId="{8D92DA2A-4177-46B0-84E7-4C7D4DE246B4}" sibTransId="{2E2BE356-6C87-47D3-8983-E8D88F918058}"/>
    <dgm:cxn modelId="{5BA3B7F5-C7EE-4ECB-9B5B-5C3B61FE62BE}" type="presOf" srcId="{B36AC797-8E65-4F98-BD5E-E65CBEAF2B1D}" destId="{BAC47220-D88A-4A6A-8AC0-EC7527708C57}" srcOrd="0" destOrd="0" presId="urn:microsoft.com/office/officeart/2005/8/layout/orgChart1"/>
    <dgm:cxn modelId="{CBE55729-C6B5-4548-8146-9B9121DD6BE4}" type="presOf" srcId="{0470371E-C9A0-4661-8DA8-9EC8442A398B}" destId="{999D87E8-00D3-4026-8ED1-BEC7ABC1393F}" srcOrd="0" destOrd="0" presId="urn:microsoft.com/office/officeart/2005/8/layout/orgChart1"/>
    <dgm:cxn modelId="{EB56FB21-0699-4FA3-8E7D-3AF19C473C82}" type="presOf" srcId="{A0506984-A9D2-4FBD-82E0-29AFDDD1D1F8}" destId="{B648E53A-346F-405A-B52A-967B7CCEDBFE}" srcOrd="0" destOrd="0" presId="urn:microsoft.com/office/officeart/2005/8/layout/orgChart1"/>
    <dgm:cxn modelId="{1C109989-F9E1-43AE-A3D8-C8A3A1F6036D}" type="presOf" srcId="{A0506984-A9D2-4FBD-82E0-29AFDDD1D1F8}" destId="{844BA16B-340A-40F7-B4B9-DA650E79E637}" srcOrd="1" destOrd="0" presId="urn:microsoft.com/office/officeart/2005/8/layout/orgChart1"/>
    <dgm:cxn modelId="{55496A38-CF48-469E-B1A0-94AF5905E8C3}" type="presOf" srcId="{11BFD3F6-1A32-4A02-9229-1DD1B5CD3BE7}" destId="{9A7105AF-CEA8-4AC9-9AF7-304F63C3D878}" srcOrd="0" destOrd="0" presId="urn:microsoft.com/office/officeart/2005/8/layout/orgChart1"/>
    <dgm:cxn modelId="{232364F0-A783-4F9B-81C1-6D8A4F144A62}" type="presOf" srcId="{6B3FB1BA-E7D1-4CFD-9724-2443EC9C3F92}" destId="{BA21AB65-6C84-4974-8BE9-5D2649E90FC5}" srcOrd="0" destOrd="0" presId="urn:microsoft.com/office/officeart/2005/8/layout/orgChart1"/>
    <dgm:cxn modelId="{F4660097-72A3-4978-8668-7E2C64C799F2}" type="presOf" srcId="{87CC30E2-45B8-45BF-BE11-5AC0F3406845}" destId="{E61E9644-A10F-4569-A01E-0216D4460F72}" srcOrd="0" destOrd="0" presId="urn:microsoft.com/office/officeart/2005/8/layout/orgChart1"/>
    <dgm:cxn modelId="{BCE4D731-F601-4565-9DDE-68E85CD37AD7}" type="presOf" srcId="{0257E53E-F080-4E6D-A360-54A1CE4EB4E9}" destId="{28AD002B-53B1-4741-BABF-22E064BF07C5}" srcOrd="1" destOrd="0" presId="urn:microsoft.com/office/officeart/2005/8/layout/orgChart1"/>
    <dgm:cxn modelId="{65FFC12F-D5E5-417B-95A6-74A268BEBF7C}" type="presOf" srcId="{D12AB6B3-79E4-4CA5-BB8C-3D0514CA0ECB}" destId="{68F6C8A8-E13A-497C-9A7C-9CDD23ACA0D3}" srcOrd="1" destOrd="0" presId="urn:microsoft.com/office/officeart/2005/8/layout/orgChart1"/>
    <dgm:cxn modelId="{7DA82192-4240-4DBA-B71D-9B23F6CFDFBE}" type="presOf" srcId="{1174970B-56C9-4FB5-ADD8-B1F540A6BEB7}" destId="{C9F4B777-579A-41BD-A494-EFBD908C06A0}" srcOrd="0" destOrd="0" presId="urn:microsoft.com/office/officeart/2005/8/layout/orgChart1"/>
    <dgm:cxn modelId="{66270017-9C3D-4B49-907F-112FB75B850B}" srcId="{37B8E44A-BD16-47C4-8C66-4573424CE8DF}" destId="{D3B081E1-7B9B-4259-B727-0C967BEF18EF}" srcOrd="0" destOrd="0" parTransId="{27E05DFF-E32A-49A3-BB51-0585CFB4F4FB}" sibTransId="{F6E1863F-9065-463C-ABC2-E3FF90B8DF34}"/>
    <dgm:cxn modelId="{C40B6D37-CFE7-4792-A812-345BD38D1220}" type="presOf" srcId="{0EB8D83B-0D3E-4DD6-A4EA-87C5DFC73B03}" destId="{D7F50451-D8E9-45AD-B840-1A3463D0FEE7}" srcOrd="1" destOrd="0" presId="urn:microsoft.com/office/officeart/2005/8/layout/orgChart1"/>
    <dgm:cxn modelId="{39D1ED78-619B-4938-BA2B-F1EF36D24BB4}" type="presOf" srcId="{EB1AD85D-A6BA-4B95-9928-C223599A60E4}" destId="{52814D6B-D289-411A-BFBC-071D8D3801FC}" srcOrd="1" destOrd="0" presId="urn:microsoft.com/office/officeart/2005/8/layout/orgChart1"/>
    <dgm:cxn modelId="{6991D5A7-57F7-480E-8419-08D0A43EC9E3}" type="presOf" srcId="{B39BF646-5921-4491-A805-483770DFE5A5}" destId="{D510C3C8-1AD9-49A2-9EE2-89F9E75D8E2A}" srcOrd="1" destOrd="0" presId="urn:microsoft.com/office/officeart/2005/8/layout/orgChart1"/>
    <dgm:cxn modelId="{D4F21E39-CC07-4186-B0E7-2FC92DB68CD6}" type="presOf" srcId="{A1D015E7-8238-449A-8B05-753D3EDC9F68}" destId="{7A2017A2-BC94-4231-A1AC-536E5FA2C4E7}" srcOrd="0" destOrd="0" presId="urn:microsoft.com/office/officeart/2005/8/layout/orgChart1"/>
    <dgm:cxn modelId="{198B7118-152D-478D-B42F-77463EDD54EB}" type="presOf" srcId="{27E05DFF-E32A-49A3-BB51-0585CFB4F4FB}" destId="{12BE9384-51C3-4892-8B7E-FEE044E558AB}" srcOrd="0" destOrd="0" presId="urn:microsoft.com/office/officeart/2005/8/layout/orgChart1"/>
    <dgm:cxn modelId="{13040744-4461-4AD9-892B-A7CC9DE350AA}" type="presOf" srcId="{D3B081E1-7B9B-4259-B727-0C967BEF18EF}" destId="{9FDC8338-F7B7-4A58-ACEE-968BC38B44D0}" srcOrd="1" destOrd="0" presId="urn:microsoft.com/office/officeart/2005/8/layout/orgChart1"/>
    <dgm:cxn modelId="{C8C9D5D6-A803-4A12-BD73-E6BC2D0F0B99}" srcId="{0257E53E-F080-4E6D-A360-54A1CE4EB4E9}" destId="{0EB8D83B-0D3E-4DD6-A4EA-87C5DFC73B03}" srcOrd="1" destOrd="0" parTransId="{1174970B-56C9-4FB5-ADD8-B1F540A6BEB7}" sibTransId="{DD328ACD-F9CB-4328-9D55-3A4E2CFF2296}"/>
    <dgm:cxn modelId="{1C54C53B-FE11-4BC7-86D6-D6BFBE110298}" srcId="{D3B081E1-7B9B-4259-B727-0C967BEF18EF}" destId="{B39BF646-5921-4491-A805-483770DFE5A5}" srcOrd="0" destOrd="0" parTransId="{A2CD17BF-BBCA-4432-8217-EF7B1B68F7A2}" sibTransId="{66ED3483-A17E-4B55-93C5-8D438C15436C}"/>
    <dgm:cxn modelId="{E19DAF0D-993D-45F7-A625-D462430EFAB4}" srcId="{0EB8D83B-0D3E-4DD6-A4EA-87C5DFC73B03}" destId="{F21FA19B-B6FE-4861-94AE-4FEF7EC932E0}" srcOrd="0" destOrd="0" parTransId="{11BFD3F6-1A32-4A02-9229-1DD1B5CD3BE7}" sibTransId="{7C6DCB8F-BBE2-40E1-8FFE-81124CB192BB}"/>
    <dgm:cxn modelId="{624A092B-F0A2-496F-BFEA-8950F905F247}" type="presOf" srcId="{A2CD17BF-BBCA-4432-8217-EF7B1B68F7A2}" destId="{D85EF353-5D8D-498A-B3C6-99050DEE2915}" srcOrd="0" destOrd="0" presId="urn:microsoft.com/office/officeart/2005/8/layout/orgChart1"/>
    <dgm:cxn modelId="{09A59173-49E2-41A8-8E54-9BFB404209E2}" type="presParOf" srcId="{BAC47220-D88A-4A6A-8AC0-EC7527708C57}" destId="{F6BFA901-C5B2-416A-949F-EE1F17473BFB}" srcOrd="0" destOrd="0" presId="urn:microsoft.com/office/officeart/2005/8/layout/orgChart1"/>
    <dgm:cxn modelId="{3ACCA228-51F8-44C3-9B91-9874DC372902}" type="presParOf" srcId="{F6BFA901-C5B2-416A-949F-EE1F17473BFB}" destId="{771979D1-08A8-45C2-89A6-CD78017255F6}" srcOrd="0" destOrd="0" presId="urn:microsoft.com/office/officeart/2005/8/layout/orgChart1"/>
    <dgm:cxn modelId="{887BE797-C97D-496A-B478-CC8F601136F7}" type="presParOf" srcId="{771979D1-08A8-45C2-89A6-CD78017255F6}" destId="{7DF78023-8454-4258-889A-B0D155EFBFAD}" srcOrd="0" destOrd="0" presId="urn:microsoft.com/office/officeart/2005/8/layout/orgChart1"/>
    <dgm:cxn modelId="{65FF8E0D-F04B-4794-B4A8-3303BA599C32}" type="presParOf" srcId="{771979D1-08A8-45C2-89A6-CD78017255F6}" destId="{D4FE1E7B-7BBF-4CE9-B2DD-996C55A57374}" srcOrd="1" destOrd="0" presId="urn:microsoft.com/office/officeart/2005/8/layout/orgChart1"/>
    <dgm:cxn modelId="{16DC3265-39D6-49D0-98F2-73A892B47FA2}" type="presParOf" srcId="{F6BFA901-C5B2-416A-949F-EE1F17473BFB}" destId="{42A784AE-E5ED-4332-9A0D-774AC7A682C1}" srcOrd="1" destOrd="0" presId="urn:microsoft.com/office/officeart/2005/8/layout/orgChart1"/>
    <dgm:cxn modelId="{B05F5341-C83A-4F3C-9182-9EB45589B7C4}" type="presParOf" srcId="{42A784AE-E5ED-4332-9A0D-774AC7A682C1}" destId="{12BE9384-51C3-4892-8B7E-FEE044E558AB}" srcOrd="0" destOrd="0" presId="urn:microsoft.com/office/officeart/2005/8/layout/orgChart1"/>
    <dgm:cxn modelId="{25526C3B-D6B7-44EF-81F0-44DC693C2D18}" type="presParOf" srcId="{42A784AE-E5ED-4332-9A0D-774AC7A682C1}" destId="{A12AD832-912B-489D-853A-D160AA84170A}" srcOrd="1" destOrd="0" presId="urn:microsoft.com/office/officeart/2005/8/layout/orgChart1"/>
    <dgm:cxn modelId="{7736FC65-936F-4D6C-87C7-EE5257F15E90}" type="presParOf" srcId="{A12AD832-912B-489D-853A-D160AA84170A}" destId="{0F452475-2447-4399-9066-91F6EAFD79D7}" srcOrd="0" destOrd="0" presId="urn:microsoft.com/office/officeart/2005/8/layout/orgChart1"/>
    <dgm:cxn modelId="{382FC706-9CEA-47B0-8EC8-25550F84792E}" type="presParOf" srcId="{0F452475-2447-4399-9066-91F6EAFD79D7}" destId="{5D1DD769-77C9-40FA-911F-509979124E00}" srcOrd="0" destOrd="0" presId="urn:microsoft.com/office/officeart/2005/8/layout/orgChart1"/>
    <dgm:cxn modelId="{AA395789-5EF8-432F-A704-7A17F3DB4A09}" type="presParOf" srcId="{0F452475-2447-4399-9066-91F6EAFD79D7}" destId="{9FDC8338-F7B7-4A58-ACEE-968BC38B44D0}" srcOrd="1" destOrd="0" presId="urn:microsoft.com/office/officeart/2005/8/layout/orgChart1"/>
    <dgm:cxn modelId="{4036536B-E860-4761-B2D8-0800D886E3F3}" type="presParOf" srcId="{A12AD832-912B-489D-853A-D160AA84170A}" destId="{C40C2D58-CFA8-4240-88A8-5930B0EA809C}" srcOrd="1" destOrd="0" presId="urn:microsoft.com/office/officeart/2005/8/layout/orgChart1"/>
    <dgm:cxn modelId="{8EBBE48D-8171-4E4E-9F27-CBDAC74C73E5}" type="presParOf" srcId="{C40C2D58-CFA8-4240-88A8-5930B0EA809C}" destId="{D85EF353-5D8D-498A-B3C6-99050DEE2915}" srcOrd="0" destOrd="0" presId="urn:microsoft.com/office/officeart/2005/8/layout/orgChart1"/>
    <dgm:cxn modelId="{F3FC5178-4F4A-48BE-B853-B92FAA9FB5E6}" type="presParOf" srcId="{C40C2D58-CFA8-4240-88A8-5930B0EA809C}" destId="{0DA15F74-1304-445C-86CA-E5D711D08C51}" srcOrd="1" destOrd="0" presId="urn:microsoft.com/office/officeart/2005/8/layout/orgChart1"/>
    <dgm:cxn modelId="{CDE3E8D9-8C44-4582-A244-A32AF954C391}" type="presParOf" srcId="{0DA15F74-1304-445C-86CA-E5D711D08C51}" destId="{0C13A4E7-819F-4028-AB1F-B4A5A31FC671}" srcOrd="0" destOrd="0" presId="urn:microsoft.com/office/officeart/2005/8/layout/orgChart1"/>
    <dgm:cxn modelId="{81C4E96E-58B7-4D98-BA1E-E6B644BC00FB}" type="presParOf" srcId="{0C13A4E7-819F-4028-AB1F-B4A5A31FC671}" destId="{59CF7B5E-EAEB-47C0-B602-E493E65879CC}" srcOrd="0" destOrd="0" presId="urn:microsoft.com/office/officeart/2005/8/layout/orgChart1"/>
    <dgm:cxn modelId="{4212E056-4EA1-4132-8815-3692FBF1CE0B}" type="presParOf" srcId="{0C13A4E7-819F-4028-AB1F-B4A5A31FC671}" destId="{D510C3C8-1AD9-49A2-9EE2-89F9E75D8E2A}" srcOrd="1" destOrd="0" presId="urn:microsoft.com/office/officeart/2005/8/layout/orgChart1"/>
    <dgm:cxn modelId="{936A8395-3423-47D4-BF32-FBE10F02B198}" type="presParOf" srcId="{0DA15F74-1304-445C-86CA-E5D711D08C51}" destId="{3483DF33-C8FC-421D-BCF5-7CB0574937BE}" srcOrd="1" destOrd="0" presId="urn:microsoft.com/office/officeart/2005/8/layout/orgChart1"/>
    <dgm:cxn modelId="{EEC6C553-6211-479A-BC43-9F804C53A469}" type="presParOf" srcId="{0DA15F74-1304-445C-86CA-E5D711D08C51}" destId="{4F899763-4C8A-4D36-8AB0-6C297D55165E}" srcOrd="2" destOrd="0" presId="urn:microsoft.com/office/officeart/2005/8/layout/orgChart1"/>
    <dgm:cxn modelId="{A459D7CD-98AA-40C0-8D5A-0A10272E6462}" type="presParOf" srcId="{C40C2D58-CFA8-4240-88A8-5930B0EA809C}" destId="{E722CD3F-D06F-4F17-8241-9339AF794809}" srcOrd="2" destOrd="0" presId="urn:microsoft.com/office/officeart/2005/8/layout/orgChart1"/>
    <dgm:cxn modelId="{8137E996-9D5B-49E6-B8EB-39A39163CCD8}" type="presParOf" srcId="{C40C2D58-CFA8-4240-88A8-5930B0EA809C}" destId="{D37021F0-F3EE-4FCB-AA00-2B746CCDE0A7}" srcOrd="3" destOrd="0" presId="urn:microsoft.com/office/officeart/2005/8/layout/orgChart1"/>
    <dgm:cxn modelId="{EB0FE459-C5B6-4BF0-8E88-D0B5999ACC70}" type="presParOf" srcId="{D37021F0-F3EE-4FCB-AA00-2B746CCDE0A7}" destId="{B3E2ACC6-6C95-4A4E-84EF-FDA0B9BECF3E}" srcOrd="0" destOrd="0" presId="urn:microsoft.com/office/officeart/2005/8/layout/orgChart1"/>
    <dgm:cxn modelId="{93DE2A97-E478-4571-897D-21DA9EC158F2}" type="presParOf" srcId="{B3E2ACC6-6C95-4A4E-84EF-FDA0B9BECF3E}" destId="{C960B825-1667-4B81-AA22-F843550FF4EA}" srcOrd="0" destOrd="0" presId="urn:microsoft.com/office/officeart/2005/8/layout/orgChart1"/>
    <dgm:cxn modelId="{C68CE6CB-45E8-402C-9D47-66F13CD19BEE}" type="presParOf" srcId="{B3E2ACC6-6C95-4A4E-84EF-FDA0B9BECF3E}" destId="{78360B0D-FF76-4769-94BF-92D91C91B406}" srcOrd="1" destOrd="0" presId="urn:microsoft.com/office/officeart/2005/8/layout/orgChart1"/>
    <dgm:cxn modelId="{62A19A1B-452E-41A4-B217-ADE4A12C94B5}" type="presParOf" srcId="{D37021F0-F3EE-4FCB-AA00-2B746CCDE0A7}" destId="{9A68E760-3236-4D13-A07D-484B71EE54BC}" srcOrd="1" destOrd="0" presId="urn:microsoft.com/office/officeart/2005/8/layout/orgChart1"/>
    <dgm:cxn modelId="{740583BC-FD7C-4B19-952E-4DC749F37698}" type="presParOf" srcId="{D37021F0-F3EE-4FCB-AA00-2B746CCDE0A7}" destId="{62014718-A2DD-495E-9695-6B4ED08E45F7}" srcOrd="2" destOrd="0" presId="urn:microsoft.com/office/officeart/2005/8/layout/orgChart1"/>
    <dgm:cxn modelId="{E3565C10-418C-4D71-BC8F-A0027B4682F9}" type="presParOf" srcId="{A12AD832-912B-489D-853A-D160AA84170A}" destId="{D4888446-0D66-4483-9B52-13587C50DBED}" srcOrd="2" destOrd="0" presId="urn:microsoft.com/office/officeart/2005/8/layout/orgChart1"/>
    <dgm:cxn modelId="{54DBA8F7-C836-4CA7-A6CB-F3D69B4ADBCD}" type="presParOf" srcId="{42A784AE-E5ED-4332-9A0D-774AC7A682C1}" destId="{06582B78-D6B2-4246-A9CB-6B8E9186368E}" srcOrd="2" destOrd="0" presId="urn:microsoft.com/office/officeart/2005/8/layout/orgChart1"/>
    <dgm:cxn modelId="{29452CEA-B171-48E7-BB64-887F773603FA}" type="presParOf" srcId="{42A784AE-E5ED-4332-9A0D-774AC7A682C1}" destId="{4E2293C7-7958-4773-B019-8C71E7088A05}" srcOrd="3" destOrd="0" presId="urn:microsoft.com/office/officeart/2005/8/layout/orgChart1"/>
    <dgm:cxn modelId="{54D559C5-2B2A-4A27-89CB-4A88B9FDF681}" type="presParOf" srcId="{4E2293C7-7958-4773-B019-8C71E7088A05}" destId="{4C74E67F-0CCC-40BF-B847-B8E2321CC95B}" srcOrd="0" destOrd="0" presId="urn:microsoft.com/office/officeart/2005/8/layout/orgChart1"/>
    <dgm:cxn modelId="{B0992700-A3E0-4BCC-8932-7ED66753F2D1}" type="presParOf" srcId="{4C74E67F-0CCC-40BF-B847-B8E2321CC95B}" destId="{B648E53A-346F-405A-B52A-967B7CCEDBFE}" srcOrd="0" destOrd="0" presId="urn:microsoft.com/office/officeart/2005/8/layout/orgChart1"/>
    <dgm:cxn modelId="{CC806140-7B51-45CC-B5C2-914734C0757F}" type="presParOf" srcId="{4C74E67F-0CCC-40BF-B847-B8E2321CC95B}" destId="{844BA16B-340A-40F7-B4B9-DA650E79E637}" srcOrd="1" destOrd="0" presId="urn:microsoft.com/office/officeart/2005/8/layout/orgChart1"/>
    <dgm:cxn modelId="{9B11450F-F78E-40EB-A63E-C2F6C309A61F}" type="presParOf" srcId="{4E2293C7-7958-4773-B019-8C71E7088A05}" destId="{F91A02B8-84AC-4AE2-BA0D-FC01D445887B}" srcOrd="1" destOrd="0" presId="urn:microsoft.com/office/officeart/2005/8/layout/orgChart1"/>
    <dgm:cxn modelId="{8FDA87A4-082E-45EE-A3BA-B2306047103B}" type="presParOf" srcId="{F91A02B8-84AC-4AE2-BA0D-FC01D445887B}" destId="{7A2017A2-BC94-4231-A1AC-536E5FA2C4E7}" srcOrd="0" destOrd="0" presId="urn:microsoft.com/office/officeart/2005/8/layout/orgChart1"/>
    <dgm:cxn modelId="{5E4130C2-D15B-465E-AF03-C6DE427702D0}" type="presParOf" srcId="{F91A02B8-84AC-4AE2-BA0D-FC01D445887B}" destId="{C2F3FFC7-9793-43E6-8273-42260D194113}" srcOrd="1" destOrd="0" presId="urn:microsoft.com/office/officeart/2005/8/layout/orgChart1"/>
    <dgm:cxn modelId="{F7130F83-F221-4B36-82BF-8123F4DA6CC5}" type="presParOf" srcId="{C2F3FFC7-9793-43E6-8273-42260D194113}" destId="{AA2B250B-4E12-4A67-8B9E-7C2879FC26A2}" srcOrd="0" destOrd="0" presId="urn:microsoft.com/office/officeart/2005/8/layout/orgChart1"/>
    <dgm:cxn modelId="{46A16341-BC1B-440B-AFC8-1457AE2EFA3A}" type="presParOf" srcId="{AA2B250B-4E12-4A67-8B9E-7C2879FC26A2}" destId="{A3A2F6E2-F478-47BE-BE61-CFA8BE2D334E}" srcOrd="0" destOrd="0" presId="urn:microsoft.com/office/officeart/2005/8/layout/orgChart1"/>
    <dgm:cxn modelId="{0351004B-FB42-4FB5-981E-8DDD4178210C}" type="presParOf" srcId="{AA2B250B-4E12-4A67-8B9E-7C2879FC26A2}" destId="{28AD002B-53B1-4741-BABF-22E064BF07C5}" srcOrd="1" destOrd="0" presId="urn:microsoft.com/office/officeart/2005/8/layout/orgChart1"/>
    <dgm:cxn modelId="{BE04AF15-9F52-4359-BFF9-74CD54957962}" type="presParOf" srcId="{C2F3FFC7-9793-43E6-8273-42260D194113}" destId="{A57632CC-C320-47C0-9E75-4948DA9449EF}" srcOrd="1" destOrd="0" presId="urn:microsoft.com/office/officeart/2005/8/layout/orgChart1"/>
    <dgm:cxn modelId="{41FA9576-EC13-470A-9E30-8D83830B27DF}" type="presParOf" srcId="{A57632CC-C320-47C0-9E75-4948DA9449EF}" destId="{3D0DDAE6-9F54-4408-96FA-B1361AF5591B}" srcOrd="0" destOrd="0" presId="urn:microsoft.com/office/officeart/2005/8/layout/orgChart1"/>
    <dgm:cxn modelId="{D46C5E06-0892-4B37-BCDD-659D936ED019}" type="presParOf" srcId="{A57632CC-C320-47C0-9E75-4948DA9449EF}" destId="{025A580F-C123-4AAD-A210-2A5617B746A3}" srcOrd="1" destOrd="0" presId="urn:microsoft.com/office/officeart/2005/8/layout/orgChart1"/>
    <dgm:cxn modelId="{CD5E90E0-1886-4D1F-8CD9-49BF2BC6CD71}" type="presParOf" srcId="{025A580F-C123-4AAD-A210-2A5617B746A3}" destId="{1DD6C0EB-CE0B-454D-ACA1-41F784AB9534}" srcOrd="0" destOrd="0" presId="urn:microsoft.com/office/officeart/2005/8/layout/orgChart1"/>
    <dgm:cxn modelId="{9450E01D-F82C-436C-B8A2-284DA19BAB20}" type="presParOf" srcId="{1DD6C0EB-CE0B-454D-ACA1-41F784AB9534}" destId="{6E7DCEC1-C361-4D49-A02F-6A1DD73BE23E}" srcOrd="0" destOrd="0" presId="urn:microsoft.com/office/officeart/2005/8/layout/orgChart1"/>
    <dgm:cxn modelId="{736B7780-FA0B-4EDF-8BC5-F1FFD6068354}" type="presParOf" srcId="{1DD6C0EB-CE0B-454D-ACA1-41F784AB9534}" destId="{52814D6B-D289-411A-BFBC-071D8D3801FC}" srcOrd="1" destOrd="0" presId="urn:microsoft.com/office/officeart/2005/8/layout/orgChart1"/>
    <dgm:cxn modelId="{58C8CFB6-51C6-4473-85DB-1C9E998A3459}" type="presParOf" srcId="{025A580F-C123-4AAD-A210-2A5617B746A3}" destId="{12DCB07B-2857-4F8D-90F0-28F9E7D10C9A}" srcOrd="1" destOrd="0" presId="urn:microsoft.com/office/officeart/2005/8/layout/orgChart1"/>
    <dgm:cxn modelId="{D73FBE48-CF50-4953-B988-B408B51E8B1F}" type="presParOf" srcId="{12DCB07B-2857-4F8D-90F0-28F9E7D10C9A}" destId="{ABDBA73C-10DE-4F83-913A-99C678C52DE8}" srcOrd="0" destOrd="0" presId="urn:microsoft.com/office/officeart/2005/8/layout/orgChart1"/>
    <dgm:cxn modelId="{6E1D5FEF-779E-41B7-81FA-A63BFD454C85}" type="presParOf" srcId="{12DCB07B-2857-4F8D-90F0-28F9E7D10C9A}" destId="{C27D674C-44CA-479E-BB02-6658D8F7EDF6}" srcOrd="1" destOrd="0" presId="urn:microsoft.com/office/officeart/2005/8/layout/orgChart1"/>
    <dgm:cxn modelId="{6F4FBE5A-8AE2-4716-A43F-01E2BF1119A9}" type="presParOf" srcId="{C27D674C-44CA-479E-BB02-6658D8F7EDF6}" destId="{069BD24C-18AA-4F83-8D66-241B9C54E27D}" srcOrd="0" destOrd="0" presId="urn:microsoft.com/office/officeart/2005/8/layout/orgChart1"/>
    <dgm:cxn modelId="{B49CF156-A86F-4E13-80C4-A0DB167E5700}" type="presParOf" srcId="{069BD24C-18AA-4F83-8D66-241B9C54E27D}" destId="{E61E9644-A10F-4569-A01E-0216D4460F72}" srcOrd="0" destOrd="0" presId="urn:microsoft.com/office/officeart/2005/8/layout/orgChart1"/>
    <dgm:cxn modelId="{A2CAE9C2-8C33-44F1-876E-781DFC649A7F}" type="presParOf" srcId="{069BD24C-18AA-4F83-8D66-241B9C54E27D}" destId="{F8B8B4EA-9CF7-444D-95F2-2E92B5EDA873}" srcOrd="1" destOrd="0" presId="urn:microsoft.com/office/officeart/2005/8/layout/orgChart1"/>
    <dgm:cxn modelId="{35555235-5FED-46EF-AEBE-AE90F53E74A7}" type="presParOf" srcId="{C27D674C-44CA-479E-BB02-6658D8F7EDF6}" destId="{6DCF4ABA-7C42-437A-9730-3190C64AAE90}" srcOrd="1" destOrd="0" presId="urn:microsoft.com/office/officeart/2005/8/layout/orgChart1"/>
    <dgm:cxn modelId="{4F06A563-1D6F-4B75-B9B9-DE5A44CE3C89}" type="presParOf" srcId="{C27D674C-44CA-479E-BB02-6658D8F7EDF6}" destId="{1530AE96-DA60-47BC-83C6-754CAB583A58}" srcOrd="2" destOrd="0" presId="urn:microsoft.com/office/officeart/2005/8/layout/orgChart1"/>
    <dgm:cxn modelId="{1E1A357F-CB49-43D7-BED7-EE9281C22F6E}" type="presParOf" srcId="{025A580F-C123-4AAD-A210-2A5617B746A3}" destId="{90E7B47C-8407-4638-B83E-D8D08D299524}" srcOrd="2" destOrd="0" presId="urn:microsoft.com/office/officeart/2005/8/layout/orgChart1"/>
    <dgm:cxn modelId="{0CE07B2C-1A70-449D-AC15-B5653CD09CBA}" type="presParOf" srcId="{A57632CC-C320-47C0-9E75-4948DA9449EF}" destId="{C9F4B777-579A-41BD-A494-EFBD908C06A0}" srcOrd="2" destOrd="0" presId="urn:microsoft.com/office/officeart/2005/8/layout/orgChart1"/>
    <dgm:cxn modelId="{45C9C093-4007-42BA-9FCB-E6100ED84F23}" type="presParOf" srcId="{A57632CC-C320-47C0-9E75-4948DA9449EF}" destId="{B1E74A73-F7DD-4649-A2BE-BB80A3B270B8}" srcOrd="3" destOrd="0" presId="urn:microsoft.com/office/officeart/2005/8/layout/orgChart1"/>
    <dgm:cxn modelId="{FFECD5C7-183B-48A0-BD9C-9F850333E15F}" type="presParOf" srcId="{B1E74A73-F7DD-4649-A2BE-BB80A3B270B8}" destId="{34DEE012-8F04-4033-A1ED-05916402B6C9}" srcOrd="0" destOrd="0" presId="urn:microsoft.com/office/officeart/2005/8/layout/orgChart1"/>
    <dgm:cxn modelId="{33AD372B-02A8-4C26-85FC-F3F34B94EFCD}" type="presParOf" srcId="{34DEE012-8F04-4033-A1ED-05916402B6C9}" destId="{9DDF83C2-1729-4FD2-8012-377C5EA425B2}" srcOrd="0" destOrd="0" presId="urn:microsoft.com/office/officeart/2005/8/layout/orgChart1"/>
    <dgm:cxn modelId="{027B3539-3518-475F-8B51-133A0A08F847}" type="presParOf" srcId="{34DEE012-8F04-4033-A1ED-05916402B6C9}" destId="{D7F50451-D8E9-45AD-B840-1A3463D0FEE7}" srcOrd="1" destOrd="0" presId="urn:microsoft.com/office/officeart/2005/8/layout/orgChart1"/>
    <dgm:cxn modelId="{B18CB180-EBD6-49A9-8E7B-06EC7A212E81}" type="presParOf" srcId="{B1E74A73-F7DD-4649-A2BE-BB80A3B270B8}" destId="{30762BB2-B9EC-467B-A853-5DE1E023D227}" srcOrd="1" destOrd="0" presId="urn:microsoft.com/office/officeart/2005/8/layout/orgChart1"/>
    <dgm:cxn modelId="{55BD72B0-FCAB-4982-8E86-9E4E2C720678}" type="presParOf" srcId="{30762BB2-B9EC-467B-A853-5DE1E023D227}" destId="{9A7105AF-CEA8-4AC9-9AF7-304F63C3D878}" srcOrd="0" destOrd="0" presId="urn:microsoft.com/office/officeart/2005/8/layout/orgChart1"/>
    <dgm:cxn modelId="{0BFA5F5D-80F0-41D1-9C73-9BF6E6D531ED}" type="presParOf" srcId="{30762BB2-B9EC-467B-A853-5DE1E023D227}" destId="{D2EC7CB8-58E3-4D16-8791-1AB103C75512}" srcOrd="1" destOrd="0" presId="urn:microsoft.com/office/officeart/2005/8/layout/orgChart1"/>
    <dgm:cxn modelId="{FDA0AA35-5233-4AF0-AD88-D445598670CB}" type="presParOf" srcId="{D2EC7CB8-58E3-4D16-8791-1AB103C75512}" destId="{B84083F3-D957-4EBE-9778-10EE5FA1AADB}" srcOrd="0" destOrd="0" presId="urn:microsoft.com/office/officeart/2005/8/layout/orgChart1"/>
    <dgm:cxn modelId="{358A69E4-D47F-4C4A-8A12-5B46D956224B}" type="presParOf" srcId="{B84083F3-D957-4EBE-9778-10EE5FA1AADB}" destId="{194DD2BF-E4DC-4186-9699-8E95B21D215E}" srcOrd="0" destOrd="0" presId="urn:microsoft.com/office/officeart/2005/8/layout/orgChart1"/>
    <dgm:cxn modelId="{9B0A2F32-BBEC-4116-A539-DEB135DCF0D8}" type="presParOf" srcId="{B84083F3-D957-4EBE-9778-10EE5FA1AADB}" destId="{EC1CA812-90B5-4549-9D07-E6071EC33C23}" srcOrd="1" destOrd="0" presId="urn:microsoft.com/office/officeart/2005/8/layout/orgChart1"/>
    <dgm:cxn modelId="{9565CF7C-8D90-469A-B006-561FD1781AA9}" type="presParOf" srcId="{D2EC7CB8-58E3-4D16-8791-1AB103C75512}" destId="{A1FB4D01-ECB1-43D7-8C37-8DFD347B5228}" srcOrd="1" destOrd="0" presId="urn:microsoft.com/office/officeart/2005/8/layout/orgChart1"/>
    <dgm:cxn modelId="{9FEF0492-3D6E-4473-9792-47E5F7610CCA}" type="presParOf" srcId="{D2EC7CB8-58E3-4D16-8791-1AB103C75512}" destId="{5B2D25BE-6AD9-404A-8F59-BF673F5E3893}" srcOrd="2" destOrd="0" presId="urn:microsoft.com/office/officeart/2005/8/layout/orgChart1"/>
    <dgm:cxn modelId="{A1E60BAE-C8EE-4E9B-ACB1-CD35C99CBED4}" type="presParOf" srcId="{B1E74A73-F7DD-4649-A2BE-BB80A3B270B8}" destId="{435E12D2-57FE-490C-B181-8D4F1A821CA8}" srcOrd="2" destOrd="0" presId="urn:microsoft.com/office/officeart/2005/8/layout/orgChart1"/>
    <dgm:cxn modelId="{8AB3E2C0-C370-476B-80AB-A6DFACA81ECB}" type="presParOf" srcId="{C2F3FFC7-9793-43E6-8273-42260D194113}" destId="{2FFECE9C-7C39-4D5D-AC07-E1D97A2ECEF2}" srcOrd="2" destOrd="0" presId="urn:microsoft.com/office/officeart/2005/8/layout/orgChart1"/>
    <dgm:cxn modelId="{5F8656BA-5D50-4E3D-9BC7-7DB8D9669A4C}" type="presParOf" srcId="{4E2293C7-7958-4773-B019-8C71E7088A05}" destId="{8D2B648A-5639-4F76-A767-A3610C024218}" srcOrd="2" destOrd="0" presId="urn:microsoft.com/office/officeart/2005/8/layout/orgChart1"/>
    <dgm:cxn modelId="{02D2F086-610B-4891-B6CC-DF833649E364}" type="presParOf" srcId="{42A784AE-E5ED-4332-9A0D-774AC7A682C1}" destId="{BA21AB65-6C84-4974-8BE9-5D2649E90FC5}" srcOrd="4" destOrd="0" presId="urn:microsoft.com/office/officeart/2005/8/layout/orgChart1"/>
    <dgm:cxn modelId="{5FF7428E-61B8-4FF6-A06E-DA73FE2B262B}" type="presParOf" srcId="{42A784AE-E5ED-4332-9A0D-774AC7A682C1}" destId="{50BB0EEF-B5C0-46C9-A64B-4C47A001B99D}" srcOrd="5" destOrd="0" presId="urn:microsoft.com/office/officeart/2005/8/layout/orgChart1"/>
    <dgm:cxn modelId="{E287D4A1-F0C0-4C85-98B5-322C131B240A}" type="presParOf" srcId="{50BB0EEF-B5C0-46C9-A64B-4C47A001B99D}" destId="{E063DE97-AE3A-444F-8421-BB8AD70BE76C}" srcOrd="0" destOrd="0" presId="urn:microsoft.com/office/officeart/2005/8/layout/orgChart1"/>
    <dgm:cxn modelId="{0CA86119-04A8-429A-92DB-9C3B4BBB548B}" type="presParOf" srcId="{E063DE97-AE3A-444F-8421-BB8AD70BE76C}" destId="{999D87E8-00D3-4026-8ED1-BEC7ABC1393F}" srcOrd="0" destOrd="0" presId="urn:microsoft.com/office/officeart/2005/8/layout/orgChart1"/>
    <dgm:cxn modelId="{B940D4DA-250A-4D1A-A229-6B33AE07FC6C}" type="presParOf" srcId="{E063DE97-AE3A-444F-8421-BB8AD70BE76C}" destId="{D4370E89-02A6-401B-AF95-8ECDA1F97D77}" srcOrd="1" destOrd="0" presId="urn:microsoft.com/office/officeart/2005/8/layout/orgChart1"/>
    <dgm:cxn modelId="{38FB4E18-5869-4C3A-8C40-624EB70C3286}" type="presParOf" srcId="{50BB0EEF-B5C0-46C9-A64B-4C47A001B99D}" destId="{4F5B0132-2D9E-4F53-855E-81CA88368141}" srcOrd="1" destOrd="0" presId="urn:microsoft.com/office/officeart/2005/8/layout/orgChart1"/>
    <dgm:cxn modelId="{3DB46406-9A78-4C7E-835A-3C1593D583C5}" type="presParOf" srcId="{4F5B0132-2D9E-4F53-855E-81CA88368141}" destId="{DFFD3594-6E1B-46C3-BF9A-CB2C79E25382}" srcOrd="0" destOrd="0" presId="urn:microsoft.com/office/officeart/2005/8/layout/orgChart1"/>
    <dgm:cxn modelId="{E7CE3A0B-A333-4121-A63F-6BD088B570B2}" type="presParOf" srcId="{4F5B0132-2D9E-4F53-855E-81CA88368141}" destId="{65E6964E-9B83-4E50-A0D2-0067E1DB893F}" srcOrd="1" destOrd="0" presId="urn:microsoft.com/office/officeart/2005/8/layout/orgChart1"/>
    <dgm:cxn modelId="{783A95AE-2500-492B-A143-2EA53EB7A47B}" type="presParOf" srcId="{65E6964E-9B83-4E50-A0D2-0067E1DB893F}" destId="{4D4653A4-5E75-41D8-AD1D-B527CE680296}" srcOrd="0" destOrd="0" presId="urn:microsoft.com/office/officeart/2005/8/layout/orgChart1"/>
    <dgm:cxn modelId="{8364D03C-9923-4705-9CD8-B030A00C43C6}" type="presParOf" srcId="{4D4653A4-5E75-41D8-AD1D-B527CE680296}" destId="{1F17CF36-F132-4C3C-B748-2E5D078B5CF2}" srcOrd="0" destOrd="0" presId="urn:microsoft.com/office/officeart/2005/8/layout/orgChart1"/>
    <dgm:cxn modelId="{9E026A22-EA54-46E4-8D58-BEFF9F52E711}" type="presParOf" srcId="{4D4653A4-5E75-41D8-AD1D-B527CE680296}" destId="{68F6C8A8-E13A-497C-9A7C-9CDD23ACA0D3}" srcOrd="1" destOrd="0" presId="urn:microsoft.com/office/officeart/2005/8/layout/orgChart1"/>
    <dgm:cxn modelId="{FACE40A4-B468-48C9-A2F8-A5E195B2FF8B}" type="presParOf" srcId="{65E6964E-9B83-4E50-A0D2-0067E1DB893F}" destId="{D2C76F76-8EBB-4881-A48D-150F8CE2FDC9}" srcOrd="1" destOrd="0" presId="urn:microsoft.com/office/officeart/2005/8/layout/orgChart1"/>
    <dgm:cxn modelId="{C26AA5E9-12CC-4627-9D27-14BD2AFF479E}" type="presParOf" srcId="{65E6964E-9B83-4E50-A0D2-0067E1DB893F}" destId="{37BB9FB9-C16A-464C-B3A2-AF47CC6AC672}" srcOrd="2" destOrd="0" presId="urn:microsoft.com/office/officeart/2005/8/layout/orgChart1"/>
    <dgm:cxn modelId="{9A3509F2-8A37-4272-8A46-1CAB75DC3999}" type="presParOf" srcId="{50BB0EEF-B5C0-46C9-A64B-4C47A001B99D}" destId="{5959BC01-A900-4EAC-A259-89ED2737CDBD}" srcOrd="2" destOrd="0" presId="urn:microsoft.com/office/officeart/2005/8/layout/orgChart1"/>
    <dgm:cxn modelId="{0D6FEF3E-1BB6-4C5F-8278-2839F9B10E71}" type="presParOf" srcId="{F6BFA901-C5B2-416A-949F-EE1F17473BFB}" destId="{28D922AB-B6BC-4B68-B7C1-ADE74E9E6FE0}"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6661" tIns="48331" rIns="96661" bIns="48331" rtlCol="0"/>
          <a:lstStyle>
            <a:lvl1pPr algn="r">
              <a:defRPr sz="1300"/>
            </a:lvl1pPr>
          </a:lstStyle>
          <a:p>
            <a:fld id="{3E7CDA41-2036-41FB-B082-E05D2E48AD56}" type="datetimeFigureOut">
              <a:rPr lang="en-US" smtClean="0"/>
              <a:pPr/>
              <a:t>8/10/2012</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6661" tIns="48331" rIns="96661" bIns="48331" rtlCol="0" anchor="b"/>
          <a:lstStyle>
            <a:lvl1pPr algn="r">
              <a:defRPr sz="1300"/>
            </a:lvl1pPr>
          </a:lstStyle>
          <a:p>
            <a:fld id="{E20995BD-0FAD-4F94-BA5A-54051C95D8C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6661" tIns="48331" rIns="96661" bIns="48331" rtlCol="0"/>
          <a:lstStyle>
            <a:lvl1pPr algn="r">
              <a:defRPr sz="1300"/>
            </a:lvl1pPr>
          </a:lstStyle>
          <a:p>
            <a:fld id="{E23AECF3-34DE-43B1-851C-FF40BA899032}" type="datetimeFigureOut">
              <a:rPr lang="en-US" smtClean="0"/>
              <a:pPr/>
              <a:t>8/10/2012</a:t>
            </a:fld>
            <a:endParaRPr lang="en-US"/>
          </a:p>
        </p:txBody>
      </p:sp>
      <p:sp>
        <p:nvSpPr>
          <p:cNvPr id="4" name="Slide Image Placeholder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6661" tIns="48331" rIns="96661" bIns="48331" rtlCol="0" anchor="b"/>
          <a:lstStyle>
            <a:lvl1pPr algn="r">
              <a:defRPr sz="1300"/>
            </a:lvl1pPr>
          </a:lstStyle>
          <a:p>
            <a:fld id="{48C21E27-6252-44F5-B771-83DB266956E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C21E27-6252-44F5-B771-83DB266956E8}" type="slidenum">
              <a:rPr lang="en-US" smtClean="0"/>
              <a:pPr/>
              <a:t>23</a:t>
            </a:fld>
            <a:endParaRPr lang="en-US"/>
          </a:p>
        </p:txBody>
      </p:sp>
      <p:sp>
        <p:nvSpPr>
          <p:cNvPr id="5" name="Date Placeholder 4"/>
          <p:cNvSpPr>
            <a:spLocks noGrp="1"/>
          </p:cNvSpPr>
          <p:nvPr>
            <p:ph type="dt" idx="11"/>
          </p:nvPr>
        </p:nvSpPr>
        <p:spPr/>
        <p:txBody>
          <a:bodyPr/>
          <a:lstStyle/>
          <a:p>
            <a:r>
              <a:rPr lang="en-US" smtClean="0"/>
              <a:t>3 August 2012</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0DD7C3-E549-4835-904E-64C9097B4AD3}" type="slidenum">
              <a:rPr lang="en-US"/>
              <a:pPr>
                <a:defRPr/>
              </a:pPr>
              <a:t>9</a:t>
            </a:fld>
            <a:endParaRPr lang="en-US"/>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2949" name="Footer Placeholder 4"/>
          <p:cNvSpPr>
            <a:spLocks noGrp="1"/>
          </p:cNvSpPr>
          <p:nvPr>
            <p:ph type="ftr" sz="quarter" idx="4"/>
          </p:nvPr>
        </p:nvSpPr>
        <p:spPr bwMode="auto">
          <a:noFill/>
          <a:ln>
            <a:miter lim="800000"/>
            <a:headEnd/>
            <a:tailEnd/>
          </a:ln>
        </p:spPr>
        <p:txBody>
          <a:bodyPr/>
          <a:lstStyle/>
          <a:p>
            <a:r>
              <a:rPr lang="en-US" smtClean="0"/>
              <a:t>For Private Circulation Only</a:t>
            </a:r>
          </a:p>
        </p:txBody>
      </p:sp>
      <p:sp>
        <p:nvSpPr>
          <p:cNvPr id="82950" name="Header Placeholder 5"/>
          <p:cNvSpPr>
            <a:spLocks noGrp="1"/>
          </p:cNvSpPr>
          <p:nvPr>
            <p:ph type="hdr" sz="quarter"/>
          </p:nvPr>
        </p:nvSpPr>
        <p:spPr bwMode="auto">
          <a:noFill/>
          <a:ln>
            <a:miter lim="800000"/>
            <a:headEnd/>
            <a:tailEnd/>
          </a:ln>
        </p:spPr>
        <p:txBody>
          <a:bodyPr/>
          <a:lstStyle/>
          <a:p>
            <a:r>
              <a:rPr lang="en-US" smtClean="0"/>
              <a:t>GCM Worldwide : Full Day Seminar on Value Added Tax</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3 August 2012</a:t>
            </a:r>
            <a:endParaRPr lang="en-US"/>
          </a:p>
        </p:txBody>
      </p:sp>
      <p:sp>
        <p:nvSpPr>
          <p:cNvPr id="5" name="Slide Number Placeholder 4"/>
          <p:cNvSpPr>
            <a:spLocks noGrp="1"/>
          </p:cNvSpPr>
          <p:nvPr>
            <p:ph type="sldNum" sz="quarter" idx="11"/>
          </p:nvPr>
        </p:nvSpPr>
        <p:spPr/>
        <p:txBody>
          <a:bodyPr/>
          <a:lstStyle/>
          <a:p>
            <a:fld id="{48C21E27-6252-44F5-B771-83DB266956E8}"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S</a:t>
            </a:r>
            <a:r>
              <a:rPr kumimoji="0" lang="en-US" sz="2600" baseline="0" dirty="0" smtClean="0"/>
              <a:t> B GABHAWALLA &amp; CO.</a:t>
            </a:r>
            <a:endParaRPr kumimoji="0" lang="en-US" sz="2600"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Rectangle 6"/>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0"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CORPORATE GURUKUL</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Rectangle 6"/>
          <p:cNvSpPr/>
          <p:nvPr userDrawn="1"/>
        </p:nvSpPr>
        <p:spPr>
          <a:xfrm>
            <a:off x="0"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S B GABHAWALLA &amp; CO</a:t>
            </a:r>
            <a:endParaRPr kumimoji="0" lang="en-US" sz="26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0" name="Rectangle 9"/>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Rectangle 12"/>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7" name="Rectangle 16"/>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Rectangle 17"/>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Rectangle 5"/>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Rectangle 5"/>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Rectangle 7"/>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l" eaLnBrk="1" latinLnBrk="0" hangingPunct="1"/>
            <a:r>
              <a:rPr kumimoji="0" lang="en-US" sz="2600" dirty="0" smtClean="0"/>
              <a:t>CORPORATE</a:t>
            </a:r>
            <a:r>
              <a:rPr kumimoji="0" lang="en-US" sz="2600" baseline="0" dirty="0" smtClean="0"/>
              <a:t> GURUKUL</a:t>
            </a:r>
            <a:endParaRPr kumimoji="0" lang="en-US" sz="26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userDrawn="1"/>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Data" Target="../diagrams/data2.xml"/><Relationship Id="rId7" Type="http://schemas.openxmlformats.org/officeDocument/2006/relationships/diagramData" Target="../diagrams/data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diagramColors" Target="../diagrams/colors3.xml"/><Relationship Id="rId4" Type="http://schemas.openxmlformats.org/officeDocument/2006/relationships/diagramLayout" Target="../diagrams/layout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57400"/>
            <a:ext cx="8229600" cy="987552"/>
          </a:xfrm>
        </p:spPr>
        <p:txBody>
          <a:bodyPr>
            <a:noAutofit/>
          </a:bodyPr>
          <a:lstStyle/>
          <a:p>
            <a:r>
              <a:rPr lang="en-US" b="1" dirty="0" smtClean="0"/>
              <a:t>Negative List based Taxation of Services</a:t>
            </a:r>
            <a:endParaRPr lang="en-US" b="1" dirty="0"/>
          </a:p>
        </p:txBody>
      </p:sp>
      <p:sp>
        <p:nvSpPr>
          <p:cNvPr id="4" name="Title 1"/>
          <p:cNvSpPr txBox="1">
            <a:spLocks/>
          </p:cNvSpPr>
          <p:nvPr/>
        </p:nvSpPr>
        <p:spPr>
          <a:xfrm>
            <a:off x="685800" y="3810000"/>
            <a:ext cx="8229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Service includes…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nvGraphicFramePr>
        <p:xfrm>
          <a:off x="3352800" y="76200"/>
          <a:ext cx="64770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sz="quarter" idx="1"/>
          </p:nvPr>
        </p:nvSpPr>
        <p:spPr>
          <a:xfrm>
            <a:off x="685800" y="1600200"/>
            <a:ext cx="8229600" cy="4343400"/>
          </a:xfrm>
        </p:spPr>
        <p:txBody>
          <a:bodyPr>
            <a:normAutofit fontScale="85000" lnSpcReduction="20000"/>
          </a:bodyPr>
          <a:lstStyle/>
          <a:p>
            <a:pPr lvl="0"/>
            <a:r>
              <a:rPr lang="en-US" sz="2000" dirty="0" smtClean="0">
                <a:latin typeface="+mn-lt"/>
              </a:rPr>
              <a:t>Immoveable Property</a:t>
            </a:r>
          </a:p>
          <a:p>
            <a:pPr lvl="1"/>
            <a:r>
              <a:rPr lang="en-US" sz="1900" dirty="0" smtClean="0">
                <a:latin typeface="+mn-lt"/>
              </a:rPr>
              <a:t>renting of immovable property; </a:t>
            </a:r>
          </a:p>
          <a:p>
            <a:pPr lvl="1"/>
            <a:r>
              <a:rPr lang="en-US" sz="1900" dirty="0" smtClean="0">
                <a:latin typeface="+mn-lt"/>
              </a:rPr>
              <a:t>Sale of Under Construction Units</a:t>
            </a:r>
          </a:p>
          <a:p>
            <a:pPr lvl="0"/>
            <a:r>
              <a:rPr lang="en-US" sz="2000" dirty="0" smtClean="0">
                <a:latin typeface="+mn-lt"/>
              </a:rPr>
              <a:t>Leases &amp; Licenses</a:t>
            </a:r>
          </a:p>
          <a:p>
            <a:pPr lvl="1"/>
            <a:r>
              <a:rPr lang="en-US" sz="1900" dirty="0" smtClean="0">
                <a:latin typeface="+mn-lt"/>
              </a:rPr>
              <a:t>Temporary transfer or permitting the use or enjoyment of any intellectual property right;  </a:t>
            </a:r>
          </a:p>
          <a:p>
            <a:pPr lvl="1"/>
            <a:r>
              <a:rPr lang="en-US" sz="1900" dirty="0" smtClean="0">
                <a:latin typeface="+mn-lt"/>
              </a:rPr>
              <a:t>Development, design, programming, customization, adaptation, up gradation, enhancement, implementation of information technology software; </a:t>
            </a:r>
          </a:p>
          <a:p>
            <a:pPr lvl="1"/>
            <a:r>
              <a:rPr lang="en-US" sz="1900" dirty="0" smtClean="0">
                <a:latin typeface="+mn-lt"/>
              </a:rPr>
              <a:t>transfer of goods by way of hiring, leasing, licensing or any such manner without transfer of right to use such goods;</a:t>
            </a:r>
          </a:p>
          <a:p>
            <a:pPr lvl="1"/>
            <a:r>
              <a:rPr lang="en-US" sz="1900" dirty="0" smtClean="0">
                <a:latin typeface="+mn-lt"/>
              </a:rPr>
              <a:t>activities in relation to delivery of goods on hire purchase or any system of payment by installments;</a:t>
            </a:r>
          </a:p>
          <a:p>
            <a:pPr lvl="0"/>
            <a:r>
              <a:rPr lang="en-US" sz="2000" dirty="0" smtClean="0">
                <a:latin typeface="+mn-lt"/>
              </a:rPr>
              <a:t>agreeing to the obligation to refrain from an act, or to tolerate an act or a situation, or to do an act; </a:t>
            </a:r>
          </a:p>
          <a:p>
            <a:pPr lvl="0"/>
            <a:r>
              <a:rPr lang="en-US" sz="2000" dirty="0" smtClean="0">
                <a:latin typeface="+mn-lt"/>
              </a:rPr>
              <a:t>service portion in execution of a works contract; </a:t>
            </a:r>
          </a:p>
          <a:p>
            <a:pPr lvl="0"/>
            <a:r>
              <a:rPr lang="en-US" sz="2000" dirty="0" smtClean="0">
                <a:latin typeface="+mn-lt"/>
              </a:rPr>
              <a:t>service portion in an activity wherein goods, being food or any other article of human consumption or any drink (whether or not intoxicating) is supplied in any manner  as part of the activity</a:t>
            </a:r>
          </a:p>
        </p:txBody>
      </p:sp>
      <p:sp>
        <p:nvSpPr>
          <p:cNvPr id="6" name="TextBox 5"/>
          <p:cNvSpPr txBox="1"/>
          <p:nvPr/>
        </p:nvSpPr>
        <p:spPr>
          <a:xfrm>
            <a:off x="152400" y="0"/>
            <a:ext cx="5864352" cy="1446550"/>
          </a:xfrm>
          <a:prstGeom prst="rect">
            <a:avLst/>
          </a:prstGeom>
          <a:noFill/>
        </p:spPr>
        <p:txBody>
          <a:bodyPr wrap="square" rtlCol="0">
            <a:spAutoFit/>
          </a:bodyPr>
          <a:lstStyle/>
          <a:p>
            <a:pPr>
              <a:spcBef>
                <a:spcPct val="0"/>
              </a:spcBef>
            </a:pPr>
            <a:r>
              <a:rPr lang="en-US" sz="4400" dirty="0" smtClean="0">
                <a:solidFill>
                  <a:schemeClr val="tx2"/>
                </a:solidFill>
                <a:latin typeface="+mj-lt"/>
                <a:ea typeface="+mj-ea"/>
                <a:cs typeface="+mj-cs"/>
              </a:rPr>
              <a:t>Service includes declared service</a:t>
            </a:r>
            <a:endParaRPr lang="en-US" sz="440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dirty="0" smtClean="0"/>
              <a:t>Declared Services : Issues</a:t>
            </a:r>
            <a:endParaRPr lang="en-US" dirty="0"/>
          </a:p>
        </p:txBody>
      </p:sp>
      <p:sp>
        <p:nvSpPr>
          <p:cNvPr id="3" name="Content Placeholder 2"/>
          <p:cNvSpPr>
            <a:spLocks noGrp="1"/>
          </p:cNvSpPr>
          <p:nvPr>
            <p:ph sz="quarter" idx="1"/>
          </p:nvPr>
        </p:nvSpPr>
        <p:spPr>
          <a:xfrm>
            <a:off x="685800" y="1600200"/>
            <a:ext cx="8153400" cy="4495800"/>
          </a:xfrm>
        </p:spPr>
        <p:txBody>
          <a:bodyPr/>
          <a:lstStyle/>
          <a:p>
            <a:r>
              <a:rPr lang="en-US" dirty="0" smtClean="0"/>
              <a:t>Most of these represent an overlap with “deemed sale”</a:t>
            </a:r>
          </a:p>
          <a:p>
            <a:r>
              <a:rPr lang="en-US" dirty="0" smtClean="0"/>
              <a:t>However, deemed sales are excluded</a:t>
            </a:r>
          </a:p>
          <a:p>
            <a:endParaRPr lang="en-US" dirty="0" smtClean="0"/>
          </a:p>
          <a:p>
            <a:r>
              <a:rPr lang="en-US" dirty="0" smtClean="0"/>
              <a:t>Except in case of works contracts and catering contracts, dominant intention is important to determine taxability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Respecting the Boundaries…</a:t>
            </a:r>
            <a:endParaRPr lang="en-US" dirty="0"/>
          </a:p>
        </p:txBody>
      </p:sp>
      <p:graphicFrame>
        <p:nvGraphicFramePr>
          <p:cNvPr id="5" name="Content Placeholder 4"/>
          <p:cNvGraphicFramePr>
            <a:graphicFrameLocks noGrp="1"/>
          </p:cNvGraphicFramePr>
          <p:nvPr>
            <p:ph sz="quarter" idx="1"/>
          </p:nvPr>
        </p:nvGraphicFramePr>
        <p:xfrm>
          <a:off x="612775" y="15240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7498080" cy="987552"/>
          </a:xfrm>
        </p:spPr>
        <p:txBody>
          <a:bodyPr>
            <a:normAutofit fontScale="90000"/>
          </a:bodyPr>
          <a:lstStyle/>
          <a:p>
            <a:r>
              <a:rPr lang="en-US" dirty="0" smtClean="0"/>
              <a:t>Deemed Sale vs. Declared Service</a:t>
            </a:r>
            <a:endParaRPr lang="en-US" dirty="0"/>
          </a:p>
        </p:txBody>
      </p:sp>
      <p:graphicFrame>
        <p:nvGraphicFramePr>
          <p:cNvPr id="7" name="Content Placeholder 6"/>
          <p:cNvGraphicFramePr>
            <a:graphicFrameLocks noGrp="1"/>
          </p:cNvGraphicFramePr>
          <p:nvPr>
            <p:ph sz="quarter" idx="1"/>
          </p:nvPr>
        </p:nvGraphicFramePr>
        <p:xfrm>
          <a:off x="609600" y="1524000"/>
          <a:ext cx="8248650" cy="4400295"/>
        </p:xfrm>
        <a:graphic>
          <a:graphicData uri="http://schemas.openxmlformats.org/drawingml/2006/table">
            <a:tbl>
              <a:tblPr firstRow="1" bandRow="1">
                <a:tableStyleId>{5C22544A-7EE6-4342-B048-85BDC9FD1C3A}</a:tableStyleId>
              </a:tblPr>
              <a:tblGrid>
                <a:gridCol w="4124325"/>
                <a:gridCol w="4124325"/>
              </a:tblGrid>
              <a:tr h="255015">
                <a:tc>
                  <a:txBody>
                    <a:bodyPr/>
                    <a:lstStyle/>
                    <a:p>
                      <a:pPr marL="0" marR="0" algn="just">
                        <a:spcBef>
                          <a:spcPts val="0"/>
                        </a:spcBef>
                        <a:spcAft>
                          <a:spcPts val="300"/>
                        </a:spcAft>
                      </a:pPr>
                      <a:r>
                        <a:rPr lang="en-US" sz="1600" dirty="0">
                          <a:latin typeface="Book Antiqua"/>
                          <a:ea typeface="Times New Roman"/>
                          <a:cs typeface="Bookman Old Style"/>
                        </a:rPr>
                        <a:t>What is covered under Deemed Sale</a:t>
                      </a:r>
                      <a:endParaRPr lang="en-US" sz="1800" dirty="0">
                        <a:latin typeface="New York"/>
                        <a:ea typeface="Times New Roman"/>
                        <a:cs typeface="Times New Roman"/>
                      </a:endParaRPr>
                    </a:p>
                  </a:txBody>
                  <a:tcPr marL="63079" marR="63079" marT="0" marB="0">
                    <a:solidFill>
                      <a:schemeClr val="tx2"/>
                    </a:solidFill>
                  </a:tcPr>
                </a:tc>
                <a:tc>
                  <a:txBody>
                    <a:bodyPr/>
                    <a:lstStyle/>
                    <a:p>
                      <a:pPr marL="0" marR="0" algn="just">
                        <a:spcBef>
                          <a:spcPts val="0"/>
                        </a:spcBef>
                        <a:spcAft>
                          <a:spcPts val="300"/>
                        </a:spcAft>
                      </a:pPr>
                      <a:r>
                        <a:rPr lang="en-US" sz="1600" dirty="0">
                          <a:latin typeface="Book Antiqua"/>
                          <a:ea typeface="Times New Roman"/>
                          <a:cs typeface="Bookman Old Style"/>
                        </a:rPr>
                        <a:t>What is covered under Declared Service</a:t>
                      </a:r>
                      <a:endParaRPr lang="en-US" sz="1800" dirty="0">
                        <a:latin typeface="New York"/>
                        <a:ea typeface="Times New Roman"/>
                        <a:cs typeface="Times New Roman"/>
                      </a:endParaRPr>
                    </a:p>
                  </a:txBody>
                  <a:tcPr marL="63079" marR="63079" marT="0" marB="0">
                    <a:solidFill>
                      <a:schemeClr val="tx2"/>
                    </a:solidFill>
                  </a:tcPr>
                </a:tc>
              </a:tr>
              <a:tr h="596422">
                <a:tc>
                  <a:txBody>
                    <a:bodyPr/>
                    <a:lstStyle/>
                    <a:p>
                      <a:pPr marL="0" marR="0" algn="just">
                        <a:spcBef>
                          <a:spcPts val="0"/>
                        </a:spcBef>
                        <a:spcAft>
                          <a:spcPts val="300"/>
                        </a:spcAft>
                      </a:pPr>
                      <a:r>
                        <a:rPr lang="en-US" sz="1600" dirty="0">
                          <a:latin typeface="Book Antiqua"/>
                          <a:ea typeface="Times New Roman"/>
                          <a:cs typeface="Bookman Old Style"/>
                        </a:rPr>
                        <a:t>Transfer of property in goods (whether as goods or in some other form) involved in the execution of a works contract</a:t>
                      </a:r>
                      <a:endParaRPr lang="en-US" sz="1800" dirty="0">
                        <a:latin typeface="New York"/>
                        <a:ea typeface="Times New Roman"/>
                        <a:cs typeface="Times New Roman"/>
                      </a:endParaRPr>
                    </a:p>
                  </a:txBody>
                  <a:tcPr marL="63079" marR="63079" marT="0" marB="0"/>
                </a:tc>
                <a:tc>
                  <a:txBody>
                    <a:bodyPr/>
                    <a:lstStyle/>
                    <a:p>
                      <a:pPr marL="0" marR="0" algn="just">
                        <a:spcBef>
                          <a:spcPts val="0"/>
                        </a:spcBef>
                        <a:spcAft>
                          <a:spcPts val="300"/>
                        </a:spcAft>
                      </a:pPr>
                      <a:r>
                        <a:rPr lang="en-US" sz="1600" dirty="0">
                          <a:latin typeface="Book Antiqua"/>
                          <a:ea typeface="Times New Roman"/>
                          <a:cs typeface="Bookman Old Style"/>
                        </a:rPr>
                        <a:t>service portion in execution of a works contract</a:t>
                      </a:r>
                      <a:endParaRPr lang="en-US" sz="1800" dirty="0">
                        <a:latin typeface="New York"/>
                        <a:ea typeface="Times New Roman"/>
                        <a:cs typeface="Times New Roman"/>
                      </a:endParaRPr>
                    </a:p>
                  </a:txBody>
                  <a:tcPr marL="63079" marR="63079" marT="0" marB="0"/>
                </a:tc>
              </a:tr>
              <a:tr h="596422">
                <a:tc>
                  <a:txBody>
                    <a:bodyPr/>
                    <a:lstStyle/>
                    <a:p>
                      <a:pPr marL="0" marR="0" algn="just">
                        <a:spcBef>
                          <a:spcPts val="0"/>
                        </a:spcBef>
                        <a:spcAft>
                          <a:spcPts val="300"/>
                        </a:spcAft>
                      </a:pPr>
                      <a:r>
                        <a:rPr lang="en-US" sz="1600">
                          <a:latin typeface="Book Antiqua"/>
                          <a:ea typeface="Times New Roman"/>
                          <a:cs typeface="Bookman Old Style"/>
                        </a:rPr>
                        <a:t>Delivery of goods on hire-purchase or any system of payment by instalments</a:t>
                      </a:r>
                      <a:endParaRPr lang="en-US" sz="1800">
                        <a:latin typeface="New York"/>
                        <a:ea typeface="Times New Roman"/>
                        <a:cs typeface="Times New Roman"/>
                      </a:endParaRPr>
                    </a:p>
                  </a:txBody>
                  <a:tcPr marL="63079" marR="63079" marT="0" marB="0"/>
                </a:tc>
                <a:tc>
                  <a:txBody>
                    <a:bodyPr/>
                    <a:lstStyle/>
                    <a:p>
                      <a:pPr marL="0" marR="0" algn="just">
                        <a:spcBef>
                          <a:spcPts val="0"/>
                        </a:spcBef>
                        <a:spcAft>
                          <a:spcPts val="300"/>
                        </a:spcAft>
                      </a:pPr>
                      <a:r>
                        <a:rPr lang="en-US" sz="1600" dirty="0">
                          <a:latin typeface="Book Antiqua"/>
                          <a:ea typeface="Times New Roman"/>
                          <a:cs typeface="Bookman Old Style"/>
                        </a:rPr>
                        <a:t>activities related to delivery of goods on hire- purchase or any system of payment by </a:t>
                      </a:r>
                      <a:r>
                        <a:rPr lang="en-US" sz="1600" dirty="0" err="1">
                          <a:latin typeface="Book Antiqua"/>
                          <a:ea typeface="Times New Roman"/>
                          <a:cs typeface="Bookman Old Style"/>
                        </a:rPr>
                        <a:t>instalments</a:t>
                      </a:r>
                      <a:endParaRPr lang="en-US" sz="1800" dirty="0">
                        <a:latin typeface="New York"/>
                        <a:ea typeface="Times New Roman"/>
                        <a:cs typeface="Times New Roman"/>
                      </a:endParaRPr>
                    </a:p>
                  </a:txBody>
                  <a:tcPr marL="63079" marR="63079" marT="0" marB="0"/>
                </a:tc>
              </a:tr>
              <a:tr h="795229">
                <a:tc>
                  <a:txBody>
                    <a:bodyPr/>
                    <a:lstStyle/>
                    <a:p>
                      <a:pPr marL="0" marR="0" algn="just">
                        <a:spcBef>
                          <a:spcPts val="0"/>
                        </a:spcBef>
                        <a:spcAft>
                          <a:spcPts val="300"/>
                        </a:spcAft>
                      </a:pPr>
                      <a:r>
                        <a:rPr lang="en-US" sz="1600" dirty="0">
                          <a:latin typeface="Book Antiqua"/>
                          <a:ea typeface="Times New Roman"/>
                          <a:cs typeface="Bookman Old Style"/>
                        </a:rPr>
                        <a:t>Transfer of the right to use any goods for any purpose (whether or not for a specified period) for cash, deferred payment or other valuable consideration</a:t>
                      </a:r>
                      <a:endParaRPr lang="en-US" sz="1800" dirty="0">
                        <a:latin typeface="New York"/>
                        <a:ea typeface="Times New Roman"/>
                        <a:cs typeface="Times New Roman"/>
                      </a:endParaRPr>
                    </a:p>
                  </a:txBody>
                  <a:tcPr marL="63079" marR="63079" marT="0" marB="0"/>
                </a:tc>
                <a:tc>
                  <a:txBody>
                    <a:bodyPr/>
                    <a:lstStyle/>
                    <a:p>
                      <a:pPr marL="0" marR="0" algn="just">
                        <a:spcBef>
                          <a:spcPts val="0"/>
                        </a:spcBef>
                        <a:spcAft>
                          <a:spcPts val="300"/>
                        </a:spcAft>
                      </a:pPr>
                      <a:r>
                        <a:rPr lang="en-US" sz="1600" dirty="0">
                          <a:latin typeface="Book Antiqua"/>
                          <a:ea typeface="Times New Roman"/>
                          <a:cs typeface="Bookman Old Style"/>
                        </a:rPr>
                        <a:t>transfer of goods by way of hiring, leasing or licensing or in any such manner without involving transfer of right to use goods</a:t>
                      </a:r>
                      <a:endParaRPr lang="en-US" sz="1800" dirty="0">
                        <a:latin typeface="New York"/>
                        <a:ea typeface="Times New Roman"/>
                        <a:cs typeface="Times New Roman"/>
                      </a:endParaRPr>
                    </a:p>
                  </a:txBody>
                  <a:tcPr marL="63079" marR="63079" marT="0" marB="0"/>
                </a:tc>
              </a:tr>
              <a:tr h="1391651">
                <a:tc>
                  <a:txBody>
                    <a:bodyPr/>
                    <a:lstStyle/>
                    <a:p>
                      <a:pPr marL="0" marR="0" algn="just">
                        <a:spcBef>
                          <a:spcPts val="0"/>
                        </a:spcBef>
                        <a:spcAft>
                          <a:spcPts val="300"/>
                        </a:spcAft>
                      </a:pPr>
                      <a:r>
                        <a:rPr lang="en-US" sz="1600">
                          <a:latin typeface="Book Antiqua"/>
                          <a:ea typeface="Times New Roman"/>
                          <a:cs typeface="Bookman Old Style"/>
                        </a:rPr>
                        <a:t>Supply, by way of or as part of any service or in any other manner whatsoever, of goods, being food or any other article for human consumption or any drink (whether or not intoxicating), where such supply or service, is for cash, deferred payment or other valuable consideration</a:t>
                      </a:r>
                      <a:endParaRPr lang="en-US" sz="1800">
                        <a:latin typeface="New York"/>
                        <a:ea typeface="Times New Roman"/>
                        <a:cs typeface="Times New Roman"/>
                      </a:endParaRPr>
                    </a:p>
                  </a:txBody>
                  <a:tcPr marL="63079" marR="63079" marT="0" marB="0"/>
                </a:tc>
                <a:tc>
                  <a:txBody>
                    <a:bodyPr/>
                    <a:lstStyle/>
                    <a:p>
                      <a:pPr marL="0" marR="0" algn="just">
                        <a:spcBef>
                          <a:spcPts val="0"/>
                        </a:spcBef>
                        <a:spcAft>
                          <a:spcPts val="300"/>
                        </a:spcAft>
                      </a:pPr>
                      <a:r>
                        <a:rPr lang="en-US" sz="1600" dirty="0">
                          <a:latin typeface="Book Antiqua"/>
                          <a:ea typeface="Times New Roman"/>
                          <a:cs typeface="Bookman Old Style"/>
                        </a:rPr>
                        <a:t>service portion in an activity where such supply of food or drinks takes place</a:t>
                      </a:r>
                      <a:endParaRPr lang="en-US" sz="1800" dirty="0">
                        <a:latin typeface="New York"/>
                        <a:ea typeface="Times New Roman"/>
                        <a:cs typeface="Times New Roman"/>
                      </a:endParaRPr>
                    </a:p>
                  </a:txBody>
                  <a:tcPr marL="63079" marR="63079"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Service </a:t>
            </a:r>
            <a:r>
              <a:rPr lang="en-US" dirty="0">
                <a:latin typeface="+mn-lt"/>
              </a:rPr>
              <a:t>portion in execution of a works contract </a:t>
            </a:r>
          </a:p>
        </p:txBody>
      </p:sp>
      <p:sp>
        <p:nvSpPr>
          <p:cNvPr id="5" name="Content Placeholder 4"/>
          <p:cNvSpPr>
            <a:spLocks noGrp="1"/>
          </p:cNvSpPr>
          <p:nvPr>
            <p:ph sz="quarter" idx="1"/>
          </p:nvPr>
        </p:nvSpPr>
        <p:spPr/>
        <p:txBody>
          <a:bodyPr>
            <a:normAutofit fontScale="85000" lnSpcReduction="20000"/>
          </a:bodyPr>
          <a:lstStyle/>
          <a:p>
            <a:pPr algn="just"/>
            <a:r>
              <a:rPr lang="en-US" dirty="0" smtClean="0">
                <a:latin typeface="+mn-lt"/>
              </a:rPr>
              <a:t>Definition: </a:t>
            </a:r>
          </a:p>
          <a:p>
            <a:pPr lvl="1" algn="just"/>
            <a:r>
              <a:rPr lang="en-US" dirty="0" smtClean="0">
                <a:latin typeface="+mn-lt"/>
              </a:rPr>
              <a:t>Contract wherein transfer of property in goods involved in the execution of such contract is </a:t>
            </a:r>
            <a:r>
              <a:rPr lang="en-US" dirty="0" err="1" smtClean="0">
                <a:latin typeface="+mn-lt"/>
              </a:rPr>
              <a:t>leviable</a:t>
            </a:r>
            <a:r>
              <a:rPr lang="en-US" dirty="0" smtClean="0">
                <a:latin typeface="+mn-lt"/>
              </a:rPr>
              <a:t> to tax as sale of goods and such contract is for the purpose of carrying out construction, erection, commissioning, installation, completion, fitting out, repair, maintenance, renovation, alteration of any </a:t>
            </a:r>
            <a:r>
              <a:rPr lang="en-US" dirty="0" smtClean="0"/>
              <a:t>moveable or immoveable property or </a:t>
            </a:r>
            <a:r>
              <a:rPr lang="en-US" dirty="0" smtClean="0">
                <a:latin typeface="+mn-lt"/>
              </a:rPr>
              <a:t>for carrying out any other similar activity or a part thereof in relation to such </a:t>
            </a:r>
            <a:r>
              <a:rPr lang="en-US" dirty="0" smtClean="0"/>
              <a:t>property</a:t>
            </a:r>
            <a:endParaRPr lang="en-US" dirty="0" smtClean="0">
              <a:latin typeface="+mn-lt"/>
            </a:endParaRPr>
          </a:p>
          <a:p>
            <a:pPr algn="just"/>
            <a:r>
              <a:rPr lang="en-US" dirty="0" smtClean="0">
                <a:latin typeface="+mn-lt"/>
              </a:rPr>
              <a:t>Vivisection</a:t>
            </a:r>
          </a:p>
          <a:p>
            <a:pPr lvl="1" algn="just"/>
            <a:r>
              <a:rPr lang="en-US" dirty="0" smtClean="0">
                <a:latin typeface="+mn-lt"/>
              </a:rPr>
              <a:t>Value of goods liable for VAT</a:t>
            </a:r>
          </a:p>
          <a:p>
            <a:pPr lvl="1" algn="just"/>
            <a:r>
              <a:rPr lang="en-US" dirty="0" smtClean="0">
                <a:latin typeface="+mn-lt"/>
              </a:rPr>
              <a:t>Service Component can be taxed under Service Tax</a:t>
            </a:r>
          </a:p>
          <a:p>
            <a:pPr algn="just"/>
            <a:r>
              <a:rPr lang="en-US" dirty="0" smtClean="0">
                <a:latin typeface="+mn-lt"/>
              </a:rPr>
              <a:t>Goods component not a part of taxability, so credit not available</a:t>
            </a:r>
          </a:p>
          <a:p>
            <a:endParaRPr lang="en-US" dirty="0">
              <a:latin typeface="+mn-lt"/>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Works Contract : General Concept</a:t>
            </a:r>
            <a:endParaRPr lang="en-US" dirty="0"/>
          </a:p>
        </p:txBody>
      </p:sp>
      <p:graphicFrame>
        <p:nvGraphicFramePr>
          <p:cNvPr id="5" name="Content Placeholder 4"/>
          <p:cNvGraphicFramePr>
            <a:graphicFrameLocks noGrp="1"/>
          </p:cNvGraphicFramePr>
          <p:nvPr>
            <p:ph sz="quarter" idx="1"/>
          </p:nvPr>
        </p:nvGraphicFramePr>
        <p:xfrm>
          <a:off x="612775" y="15240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Works Contracts : Some Examples</a:t>
            </a:r>
            <a:endParaRPr lang="en-US" dirty="0"/>
          </a:p>
        </p:txBody>
      </p:sp>
      <p:graphicFrame>
        <p:nvGraphicFramePr>
          <p:cNvPr id="5" name="Content Placeholder 4"/>
          <p:cNvGraphicFramePr>
            <a:graphicFrameLocks noGrp="1"/>
          </p:cNvGraphicFramePr>
          <p:nvPr>
            <p:ph sz="quarter" idx="1"/>
          </p:nvPr>
        </p:nvGraphicFramePr>
        <p:xfrm>
          <a:off x="612775" y="1600200"/>
          <a:ext cx="8153395" cy="3774440"/>
        </p:xfrm>
        <a:graphic>
          <a:graphicData uri="http://schemas.openxmlformats.org/drawingml/2006/table">
            <a:tbl>
              <a:tblPr firstRow="1" bandRow="1">
                <a:tableStyleId>{5C22544A-7EE6-4342-B048-85BDC9FD1C3A}</a:tableStyleId>
              </a:tblPr>
              <a:tblGrid>
                <a:gridCol w="4492626"/>
                <a:gridCol w="1142998"/>
                <a:gridCol w="1142998"/>
                <a:gridCol w="1374773"/>
              </a:tblGrid>
              <a:tr h="370840">
                <a:tc>
                  <a:txBody>
                    <a:bodyPr/>
                    <a:lstStyle/>
                    <a:p>
                      <a:r>
                        <a:rPr lang="en-US" dirty="0" smtClean="0"/>
                        <a:t>Example </a:t>
                      </a:r>
                      <a:endParaRPr lang="en-US" dirty="0"/>
                    </a:p>
                  </a:txBody>
                  <a:tcPr marL="91441" marR="91441">
                    <a:solidFill>
                      <a:schemeClr val="tx2"/>
                    </a:solidFill>
                  </a:tcPr>
                </a:tc>
                <a:tc>
                  <a:txBody>
                    <a:bodyPr/>
                    <a:lstStyle/>
                    <a:p>
                      <a:r>
                        <a:rPr lang="en-US" dirty="0" smtClean="0"/>
                        <a:t>Income Tax  94C</a:t>
                      </a:r>
                      <a:endParaRPr lang="en-US" dirty="0"/>
                    </a:p>
                  </a:txBody>
                  <a:tcPr marL="91441" marR="91441">
                    <a:solidFill>
                      <a:schemeClr val="tx2"/>
                    </a:solidFill>
                  </a:tcPr>
                </a:tc>
                <a:tc>
                  <a:txBody>
                    <a:bodyPr/>
                    <a:lstStyle/>
                    <a:p>
                      <a:r>
                        <a:rPr lang="en-US" dirty="0" smtClean="0"/>
                        <a:t>VAT – 29A</a:t>
                      </a:r>
                      <a:endParaRPr lang="en-US" dirty="0"/>
                    </a:p>
                  </a:txBody>
                  <a:tcPr marL="91441" marR="91441">
                    <a:solidFill>
                      <a:schemeClr val="tx2"/>
                    </a:solidFill>
                  </a:tcPr>
                </a:tc>
                <a:tc>
                  <a:txBody>
                    <a:bodyPr/>
                    <a:lstStyle/>
                    <a:p>
                      <a:r>
                        <a:rPr lang="en-US" dirty="0" smtClean="0"/>
                        <a:t>Service Tax – 65B(44)</a:t>
                      </a:r>
                      <a:endParaRPr lang="en-US" dirty="0"/>
                    </a:p>
                  </a:txBody>
                  <a:tcPr marL="91441" marR="91441">
                    <a:solidFill>
                      <a:schemeClr val="tx2"/>
                    </a:solidFill>
                  </a:tcPr>
                </a:tc>
              </a:tr>
              <a:tr h="370840">
                <a:tc gridSpan="4">
                  <a:txBody>
                    <a:bodyPr/>
                    <a:lstStyle/>
                    <a:p>
                      <a:pPr algn="ctr"/>
                      <a:r>
                        <a:rPr lang="en-US" b="1" dirty="0" smtClean="0"/>
                        <a:t>Treated as Works Contracts</a:t>
                      </a:r>
                      <a:r>
                        <a:rPr lang="en-US" b="1" baseline="0" dirty="0" smtClean="0"/>
                        <a:t> under all laws</a:t>
                      </a:r>
                    </a:p>
                    <a:p>
                      <a:pPr algn="ctr"/>
                      <a:endParaRPr lang="en-US" b="1" dirty="0"/>
                    </a:p>
                  </a:txBody>
                  <a:tcPr marL="91441" marR="91441"/>
                </a:tc>
                <a:tc hMerge="1">
                  <a:txBody>
                    <a:bodyPr/>
                    <a:lstStyle/>
                    <a:p>
                      <a:endParaRPr lang="en-US" dirty="0"/>
                    </a:p>
                  </a:txBody>
                  <a:tcPr marL="91441" marR="91441"/>
                </a:tc>
                <a:tc hMerge="1">
                  <a:txBody>
                    <a:bodyPr/>
                    <a:lstStyle/>
                    <a:p>
                      <a:endParaRPr lang="en-US" dirty="0"/>
                    </a:p>
                  </a:txBody>
                  <a:tcPr marL="91441" marR="91441"/>
                </a:tc>
                <a:tc hMerge="1">
                  <a:txBody>
                    <a:bodyPr/>
                    <a:lstStyle/>
                    <a:p>
                      <a:endParaRPr lang="en-US" dirty="0"/>
                    </a:p>
                  </a:txBody>
                  <a:tcPr marL="91441" marR="91441"/>
                </a:tc>
              </a:tr>
              <a:tr h="370840">
                <a:tc>
                  <a:txBody>
                    <a:bodyPr/>
                    <a:lstStyle/>
                    <a:p>
                      <a:r>
                        <a:rPr lang="en-US" dirty="0" smtClean="0"/>
                        <a:t>Erection</a:t>
                      </a:r>
                      <a:r>
                        <a:rPr lang="en-US" baseline="0" dirty="0" smtClean="0"/>
                        <a:t> of Power Plant (on turnkey basis)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r>
              <a:tr h="370840">
                <a:tc>
                  <a:txBody>
                    <a:bodyPr/>
                    <a:lstStyle/>
                    <a:p>
                      <a:r>
                        <a:rPr lang="en-US" dirty="0" smtClean="0"/>
                        <a:t>Annual</a:t>
                      </a:r>
                      <a:r>
                        <a:rPr lang="en-US" baseline="0" dirty="0" smtClean="0"/>
                        <a:t> Maintenance Contracts (Comprehensive)</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r>
              <a:tr h="370840">
                <a:tc>
                  <a:txBody>
                    <a:bodyPr/>
                    <a:lstStyle/>
                    <a:p>
                      <a:r>
                        <a:rPr lang="en-US" dirty="0" smtClean="0"/>
                        <a:t>Repairs of Motor</a:t>
                      </a:r>
                      <a:r>
                        <a:rPr lang="en-US" baseline="0" dirty="0" smtClean="0"/>
                        <a:t> Cars (with materials)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r>
              <a:tr h="370840">
                <a:tc gridSpan="4">
                  <a:txBody>
                    <a:bodyPr/>
                    <a:lstStyle/>
                    <a:p>
                      <a:pPr algn="ctr"/>
                      <a:r>
                        <a:rPr lang="en-US" b="1" dirty="0" smtClean="0"/>
                        <a:t>Treated as Works</a:t>
                      </a:r>
                      <a:r>
                        <a:rPr lang="en-US" b="1" baseline="0" dirty="0" smtClean="0"/>
                        <a:t> Contracts under IT &amp; VAT Law but not under Service Tax Law</a:t>
                      </a:r>
                    </a:p>
                    <a:p>
                      <a:pPr algn="ctr"/>
                      <a:endParaRPr lang="en-US" b="1" dirty="0"/>
                    </a:p>
                  </a:txBody>
                  <a:tcPr marL="91441" marR="91441"/>
                </a:tc>
                <a:tc hMerge="1">
                  <a:txBody>
                    <a:bodyPr/>
                    <a:lstStyle/>
                    <a:p>
                      <a:endParaRPr lang="en-US" dirty="0"/>
                    </a:p>
                  </a:txBody>
                  <a:tcPr marL="91441" marR="91441"/>
                </a:tc>
                <a:tc hMerge="1">
                  <a:txBody>
                    <a:bodyPr/>
                    <a:lstStyle/>
                    <a:p>
                      <a:endParaRPr lang="en-US" dirty="0"/>
                    </a:p>
                  </a:txBody>
                  <a:tcPr marL="91441" marR="91441"/>
                </a:tc>
                <a:tc hMerge="1">
                  <a:txBody>
                    <a:bodyPr/>
                    <a:lstStyle/>
                    <a:p>
                      <a:endParaRPr lang="en-US" dirty="0"/>
                    </a:p>
                  </a:txBody>
                  <a:tcPr marL="91441" marR="91441"/>
                </a:tc>
              </a:tr>
              <a:tr h="370840">
                <a:tc>
                  <a:txBody>
                    <a:bodyPr/>
                    <a:lstStyle/>
                    <a:p>
                      <a:r>
                        <a:rPr lang="en-US" dirty="0" smtClean="0"/>
                        <a:t>Printing Contracts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No</a:t>
                      </a:r>
                      <a:endParaRPr lang="en-US" dirty="0"/>
                    </a:p>
                  </a:txBody>
                  <a:tcPr marL="91441" marR="91441"/>
                </a:tc>
              </a:tr>
              <a:tr h="370840">
                <a:tc>
                  <a:txBody>
                    <a:bodyPr/>
                    <a:lstStyle/>
                    <a:p>
                      <a:r>
                        <a:rPr lang="en-US" dirty="0" smtClean="0"/>
                        <a:t>Photography</a:t>
                      </a:r>
                      <a:r>
                        <a:rPr lang="en-US" baseline="0" dirty="0" smtClean="0"/>
                        <a:t> Contracts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No</a:t>
                      </a:r>
                      <a:endParaRPr lang="en-US" dirty="0"/>
                    </a:p>
                  </a:txBody>
                  <a:tcPr marL="91441" marR="91441"/>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Works Contracts : Some Examples</a:t>
            </a:r>
            <a:endParaRPr lang="en-US" dirty="0"/>
          </a:p>
        </p:txBody>
      </p:sp>
      <p:graphicFrame>
        <p:nvGraphicFramePr>
          <p:cNvPr id="5" name="Content Placeholder 4"/>
          <p:cNvGraphicFramePr>
            <a:graphicFrameLocks noGrp="1"/>
          </p:cNvGraphicFramePr>
          <p:nvPr>
            <p:ph sz="quarter" idx="1"/>
          </p:nvPr>
        </p:nvGraphicFramePr>
        <p:xfrm>
          <a:off x="612775" y="1600200"/>
          <a:ext cx="8153395" cy="4312920"/>
        </p:xfrm>
        <a:graphic>
          <a:graphicData uri="http://schemas.openxmlformats.org/drawingml/2006/table">
            <a:tbl>
              <a:tblPr firstRow="1" bandRow="1">
                <a:tableStyleId>{5C22544A-7EE6-4342-B048-85BDC9FD1C3A}</a:tableStyleId>
              </a:tblPr>
              <a:tblGrid>
                <a:gridCol w="4492626"/>
                <a:gridCol w="1142998"/>
                <a:gridCol w="1142998"/>
                <a:gridCol w="1374773"/>
              </a:tblGrid>
              <a:tr h="370840">
                <a:tc>
                  <a:txBody>
                    <a:bodyPr/>
                    <a:lstStyle/>
                    <a:p>
                      <a:r>
                        <a:rPr lang="en-US" dirty="0" smtClean="0"/>
                        <a:t>Example </a:t>
                      </a:r>
                      <a:endParaRPr lang="en-US" dirty="0"/>
                    </a:p>
                  </a:txBody>
                  <a:tcPr marL="91441" marR="91441">
                    <a:solidFill>
                      <a:schemeClr val="tx2"/>
                    </a:solidFill>
                  </a:tcPr>
                </a:tc>
                <a:tc>
                  <a:txBody>
                    <a:bodyPr/>
                    <a:lstStyle/>
                    <a:p>
                      <a:r>
                        <a:rPr lang="en-US" dirty="0" smtClean="0"/>
                        <a:t>Income Tax  94C</a:t>
                      </a:r>
                      <a:endParaRPr lang="en-US" dirty="0"/>
                    </a:p>
                  </a:txBody>
                  <a:tcPr marL="91441" marR="91441">
                    <a:solidFill>
                      <a:schemeClr val="tx2"/>
                    </a:solidFill>
                  </a:tcPr>
                </a:tc>
                <a:tc>
                  <a:txBody>
                    <a:bodyPr/>
                    <a:lstStyle/>
                    <a:p>
                      <a:r>
                        <a:rPr lang="en-US" dirty="0" smtClean="0"/>
                        <a:t>VAT – 29A</a:t>
                      </a:r>
                      <a:endParaRPr lang="en-US" dirty="0"/>
                    </a:p>
                  </a:txBody>
                  <a:tcPr marL="91441" marR="91441">
                    <a:solidFill>
                      <a:schemeClr val="tx2"/>
                    </a:solidFill>
                  </a:tcPr>
                </a:tc>
                <a:tc>
                  <a:txBody>
                    <a:bodyPr/>
                    <a:lstStyle/>
                    <a:p>
                      <a:r>
                        <a:rPr lang="en-US" dirty="0" smtClean="0"/>
                        <a:t>Service Tax – 65B(44)</a:t>
                      </a:r>
                      <a:endParaRPr lang="en-US" dirty="0"/>
                    </a:p>
                  </a:txBody>
                  <a:tcPr marL="91441" marR="91441">
                    <a:solidFill>
                      <a:schemeClr val="tx2"/>
                    </a:solidFill>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Treated as Works</a:t>
                      </a:r>
                      <a:r>
                        <a:rPr lang="en-US" b="1" baseline="0" dirty="0" smtClean="0"/>
                        <a:t> Contracts under IT Law but not under Service Tax or VAT Law</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marL="91441" marR="91441"/>
                </a:tc>
                <a:tc hMerge="1">
                  <a:txBody>
                    <a:bodyPr/>
                    <a:lstStyle/>
                    <a:p>
                      <a:endParaRPr lang="en-US" dirty="0"/>
                    </a:p>
                  </a:txBody>
                  <a:tcPr marL="91441" marR="91441"/>
                </a:tc>
                <a:tc hMerge="1">
                  <a:txBody>
                    <a:bodyPr/>
                    <a:lstStyle/>
                    <a:p>
                      <a:endParaRPr lang="en-US" dirty="0"/>
                    </a:p>
                  </a:txBody>
                  <a:tcPr marL="91441" marR="91441"/>
                </a:tc>
                <a:tc hMerge="1">
                  <a:txBody>
                    <a:bodyPr/>
                    <a:lstStyle/>
                    <a:p>
                      <a:endParaRPr lang="en-US" dirty="0"/>
                    </a:p>
                  </a:txBody>
                  <a:tcPr marL="91441" marR="91441"/>
                </a:tc>
              </a:tr>
              <a:tr h="370840">
                <a:tc>
                  <a:txBody>
                    <a:bodyPr/>
                    <a:lstStyle/>
                    <a:p>
                      <a:r>
                        <a:rPr lang="en-US" dirty="0" smtClean="0"/>
                        <a:t>Construction Work</a:t>
                      </a:r>
                      <a:r>
                        <a:rPr lang="en-US" baseline="0" dirty="0" smtClean="0"/>
                        <a:t> undertaken on </a:t>
                      </a:r>
                      <a:r>
                        <a:rPr lang="en-US" baseline="0" dirty="0" err="1" smtClean="0"/>
                        <a:t>labour</a:t>
                      </a:r>
                      <a:r>
                        <a:rPr lang="en-US" baseline="0" dirty="0" smtClean="0"/>
                        <a:t> job basis without any transfer of material</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r>
              <a:tr h="370840">
                <a:tc>
                  <a:txBody>
                    <a:bodyPr/>
                    <a:lstStyle/>
                    <a:p>
                      <a:r>
                        <a:rPr lang="en-US" dirty="0" smtClean="0"/>
                        <a:t>Annual Maintenance Contracts (Non</a:t>
                      </a:r>
                      <a:r>
                        <a:rPr lang="en-US" baseline="0" dirty="0" smtClean="0"/>
                        <a:t> Comprehensive)</a:t>
                      </a:r>
                      <a:endParaRPr lang="en-US" dirty="0"/>
                    </a:p>
                  </a:txBody>
                  <a:tcPr marL="91441" marR="91441"/>
                </a:tc>
                <a:tc>
                  <a:txBody>
                    <a:bodyPr/>
                    <a:lstStyle/>
                    <a:p>
                      <a:pPr algn="ctr"/>
                      <a:r>
                        <a:rPr lang="en-US" dirty="0" smtClean="0"/>
                        <a:t>Yes</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r>
              <a:tr h="370840">
                <a:tc gridSpan="4">
                  <a:txBody>
                    <a:bodyPr/>
                    <a:lstStyle/>
                    <a:p>
                      <a:pPr algn="ctr"/>
                      <a:r>
                        <a:rPr lang="en-US" b="1" dirty="0" smtClean="0"/>
                        <a:t>Not treated as Works</a:t>
                      </a:r>
                      <a:r>
                        <a:rPr lang="en-US" b="1" baseline="0" dirty="0" smtClean="0"/>
                        <a:t> Contracts under any of the laws</a:t>
                      </a:r>
                    </a:p>
                    <a:p>
                      <a:pPr algn="ctr"/>
                      <a:endParaRPr lang="en-US" b="1" dirty="0"/>
                    </a:p>
                  </a:txBody>
                  <a:tcPr marL="91441" marR="91441"/>
                </a:tc>
                <a:tc hMerge="1">
                  <a:txBody>
                    <a:bodyPr/>
                    <a:lstStyle/>
                    <a:p>
                      <a:endParaRPr lang="en-US" dirty="0"/>
                    </a:p>
                  </a:txBody>
                  <a:tcPr marL="91441" marR="91441"/>
                </a:tc>
                <a:tc hMerge="1">
                  <a:txBody>
                    <a:bodyPr/>
                    <a:lstStyle/>
                    <a:p>
                      <a:endParaRPr lang="en-US" dirty="0"/>
                    </a:p>
                  </a:txBody>
                  <a:tcPr marL="91441" marR="91441"/>
                </a:tc>
                <a:tc hMerge="1">
                  <a:txBody>
                    <a:bodyPr/>
                    <a:lstStyle/>
                    <a:p>
                      <a:endParaRPr lang="en-US" dirty="0"/>
                    </a:p>
                  </a:txBody>
                  <a:tcPr marL="91441" marR="91441"/>
                </a:tc>
              </a:tr>
              <a:tr h="370840">
                <a:tc>
                  <a:txBody>
                    <a:bodyPr/>
                    <a:lstStyle/>
                    <a:p>
                      <a:r>
                        <a:rPr lang="en-US" dirty="0" smtClean="0"/>
                        <a:t>Sale of Computer with free installation</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r>
              <a:tr h="370840">
                <a:tc>
                  <a:txBody>
                    <a:bodyPr/>
                    <a:lstStyle/>
                    <a:p>
                      <a:r>
                        <a:rPr lang="en-US" dirty="0" smtClean="0"/>
                        <a:t>Catering Contracts</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r>
              <a:tr h="370840">
                <a:tc>
                  <a:txBody>
                    <a:bodyPr/>
                    <a:lstStyle/>
                    <a:p>
                      <a:r>
                        <a:rPr lang="en-US" dirty="0" smtClean="0"/>
                        <a:t>Software Licenses</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c>
                  <a:txBody>
                    <a:bodyPr/>
                    <a:lstStyle/>
                    <a:p>
                      <a:pPr algn="ctr"/>
                      <a:r>
                        <a:rPr lang="en-US" dirty="0" smtClean="0"/>
                        <a:t>No</a:t>
                      </a:r>
                      <a:endParaRPr lang="en-US" dirty="0"/>
                    </a:p>
                  </a:txBody>
                  <a:tcPr marL="91441" marR="91441"/>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Works Contract Valuation…</a:t>
            </a:r>
            <a:endParaRPr lang="en-US" dirty="0">
              <a:latin typeface="+mn-lt"/>
            </a:endParaRPr>
          </a:p>
        </p:txBody>
      </p:sp>
      <p:graphicFrame>
        <p:nvGraphicFramePr>
          <p:cNvPr id="4" name="Content Placeholder 3"/>
          <p:cNvGraphicFramePr>
            <a:graphicFrameLocks noGrp="1"/>
          </p:cNvGraphicFramePr>
          <p:nvPr>
            <p:ph sz="quarter" idx="1"/>
          </p:nvPr>
        </p:nvGraphicFramePr>
        <p:xfrm>
          <a:off x="609600" y="1143000"/>
          <a:ext cx="7924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ctrTitle"/>
          </p:nvPr>
        </p:nvSpPr>
        <p:spPr>
          <a:xfrm>
            <a:off x="2286000" y="3124200"/>
            <a:ext cx="6172200" cy="1893888"/>
          </a:xfrm>
        </p:spPr>
        <p:txBody>
          <a:bodyPr>
            <a:normAutofit/>
          </a:bodyPr>
          <a:lstStyle/>
          <a:p>
            <a:pPr>
              <a:defRPr/>
            </a:pPr>
            <a:r>
              <a:rPr lang="en-US" dirty="0" smtClean="0">
                <a:ea typeface="Mangal" pitchFamily="2"/>
                <a:cs typeface="Mangal" pitchFamily="2"/>
              </a:rPr>
              <a:t>CONCEPTUAL FRAMEWORK</a:t>
            </a:r>
            <a:endParaRPr lang="en-US" dirty="0">
              <a:ea typeface="Mangal" pitchFamily="2"/>
              <a:cs typeface="Mangal" pitchFamily="2"/>
            </a:endParaRPr>
          </a:p>
        </p:txBody>
      </p:sp>
      <p:sp>
        <p:nvSpPr>
          <p:cNvPr id="37891" name="Rectangle 5"/>
          <p:cNvSpPr>
            <a:spLocks noGrp="1" noChangeArrowheads="1"/>
          </p:cNvSpPr>
          <p:nvPr>
            <p:ph type="subTitle" idx="1"/>
          </p:nvPr>
        </p:nvSpPr>
        <p:spPr>
          <a:xfrm>
            <a:off x="2286000" y="5003800"/>
            <a:ext cx="6172200" cy="1371600"/>
          </a:xfrm>
        </p:spPr>
        <p:txBody>
          <a:bodyPr/>
          <a:lstStyle/>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…Works Contract Valuation</a:t>
            </a:r>
            <a:endParaRPr lang="en-US" dirty="0">
              <a:latin typeface="+mn-lt"/>
            </a:endParaRPr>
          </a:p>
        </p:txBody>
      </p:sp>
      <p:graphicFrame>
        <p:nvGraphicFramePr>
          <p:cNvPr id="4" name="Content Placeholder 3"/>
          <p:cNvGraphicFramePr>
            <a:graphicFrameLocks noGrp="1"/>
          </p:cNvGraphicFramePr>
          <p:nvPr>
            <p:ph sz="quarter" idx="1"/>
          </p:nvPr>
        </p:nvGraphicFramePr>
        <p:xfrm>
          <a:off x="609600" y="1524000"/>
          <a:ext cx="7772400" cy="3429000"/>
        </p:xfrm>
        <a:graphic>
          <a:graphicData uri="http://schemas.openxmlformats.org/drawingml/2006/table">
            <a:tbl>
              <a:tblPr firstRow="1" bandRow="1">
                <a:tableStyleId>{5C22544A-7EE6-4342-B048-85BDC9FD1C3A}</a:tableStyleId>
              </a:tblPr>
              <a:tblGrid>
                <a:gridCol w="3886200"/>
                <a:gridCol w="3886200"/>
              </a:tblGrid>
              <a:tr h="647757">
                <a:tc>
                  <a:txBody>
                    <a:bodyPr/>
                    <a:lstStyle/>
                    <a:p>
                      <a:r>
                        <a:rPr lang="en-US" sz="1800" b="1" i="1" kern="1200" baseline="0" dirty="0" smtClean="0">
                          <a:solidFill>
                            <a:schemeClr val="lt1"/>
                          </a:solidFill>
                          <a:latin typeface="+mn-lt"/>
                          <a:ea typeface="+mn-ea"/>
                          <a:cs typeface="+mn-cs"/>
                        </a:rPr>
                        <a:t>Nature of Works Contract</a:t>
                      </a:r>
                    </a:p>
                  </a:txBody>
                  <a:tcPr>
                    <a:solidFill>
                      <a:schemeClr val="tx2"/>
                    </a:solidFill>
                  </a:tcPr>
                </a:tc>
                <a:tc>
                  <a:txBody>
                    <a:bodyPr/>
                    <a:lstStyle/>
                    <a:p>
                      <a:r>
                        <a:rPr lang="en-US" sz="1800" b="1" kern="1200" baseline="0" dirty="0" smtClean="0">
                          <a:solidFill>
                            <a:schemeClr val="lt1"/>
                          </a:solidFill>
                          <a:latin typeface="+mn-lt"/>
                          <a:ea typeface="+mn-ea"/>
                          <a:cs typeface="+mn-cs"/>
                        </a:rPr>
                        <a:t>Presumptive Service Value</a:t>
                      </a:r>
                    </a:p>
                    <a:p>
                      <a:endParaRPr lang="en-US" dirty="0"/>
                    </a:p>
                  </a:txBody>
                  <a:tcPr>
                    <a:solidFill>
                      <a:schemeClr val="tx2"/>
                    </a:solidFill>
                  </a:tcPr>
                </a:tc>
              </a:tr>
              <a:tr h="375288">
                <a:tc>
                  <a:txBody>
                    <a:bodyPr/>
                    <a:lstStyle/>
                    <a:p>
                      <a:r>
                        <a:rPr lang="en-US" sz="1800" kern="1200" baseline="0" dirty="0" err="1" smtClean="0">
                          <a:solidFill>
                            <a:schemeClr val="dk1"/>
                          </a:solidFill>
                          <a:latin typeface="+mn-lt"/>
                          <a:ea typeface="+mn-ea"/>
                          <a:cs typeface="+mn-cs"/>
                        </a:rPr>
                        <a:t>i</a:t>
                      </a:r>
                      <a:r>
                        <a:rPr lang="en-US" sz="1800" kern="1200" baseline="0" dirty="0" smtClean="0">
                          <a:solidFill>
                            <a:schemeClr val="dk1"/>
                          </a:solidFill>
                          <a:latin typeface="+mn-lt"/>
                          <a:ea typeface="+mn-ea"/>
                          <a:cs typeface="+mn-cs"/>
                        </a:rPr>
                        <a:t>) execution of original works </a:t>
                      </a:r>
                    </a:p>
                  </a:txBody>
                  <a:tcPr/>
                </a:tc>
                <a:tc>
                  <a:txBody>
                    <a:bodyPr/>
                    <a:lstStyle/>
                    <a:p>
                      <a:r>
                        <a:rPr lang="en-US" sz="1800" kern="1200" baseline="0" dirty="0" smtClean="0">
                          <a:solidFill>
                            <a:schemeClr val="dk1"/>
                          </a:solidFill>
                          <a:latin typeface="+mn-lt"/>
                          <a:ea typeface="+mn-ea"/>
                          <a:cs typeface="+mn-cs"/>
                        </a:rPr>
                        <a:t>40% of the </a:t>
                      </a:r>
                      <a:r>
                        <a:rPr lang="en-US" sz="1800" b="1" kern="1200" baseline="0" dirty="0" smtClean="0">
                          <a:solidFill>
                            <a:schemeClr val="dk1"/>
                          </a:solidFill>
                          <a:latin typeface="+mn-lt"/>
                          <a:ea typeface="+mn-ea"/>
                          <a:cs typeface="+mn-cs"/>
                        </a:rPr>
                        <a:t>total amount charged	</a:t>
                      </a:r>
                    </a:p>
                  </a:txBody>
                  <a:tcPr/>
                </a:tc>
              </a:tr>
              <a:tr h="647757">
                <a:tc>
                  <a:txBody>
                    <a:bodyPr/>
                    <a:lstStyle/>
                    <a:p>
                      <a:r>
                        <a:rPr lang="en-US" sz="1800" kern="1200" baseline="0" dirty="0" smtClean="0">
                          <a:solidFill>
                            <a:schemeClr val="dk1"/>
                          </a:solidFill>
                          <a:latin typeface="+mn-lt"/>
                          <a:ea typeface="+mn-ea"/>
                          <a:cs typeface="+mn-cs"/>
                        </a:rPr>
                        <a:t>ii) Works contracts connected with moveable properties</a:t>
                      </a:r>
                    </a:p>
                  </a:txBody>
                  <a:tcPr/>
                </a:tc>
                <a:tc>
                  <a:txBody>
                    <a:bodyPr/>
                    <a:lstStyle/>
                    <a:p>
                      <a:r>
                        <a:rPr lang="en-US" sz="1800" b="1" kern="1200" baseline="0" dirty="0" smtClean="0">
                          <a:solidFill>
                            <a:schemeClr val="dk1"/>
                          </a:solidFill>
                          <a:latin typeface="+mn-lt"/>
                          <a:ea typeface="+mn-ea"/>
                          <a:cs typeface="+mn-cs"/>
                        </a:rPr>
                        <a:t>70% of the total amount charged</a:t>
                      </a:r>
                    </a:p>
                  </a:txBody>
                  <a:tcPr/>
                </a:tc>
              </a:tr>
              <a:tr h="1758198">
                <a:tc>
                  <a:txBody>
                    <a:bodyPr/>
                    <a:lstStyle/>
                    <a:p>
                      <a:r>
                        <a:rPr lang="en-US" sz="1800" kern="1200" baseline="0" dirty="0" smtClean="0">
                          <a:solidFill>
                            <a:schemeClr val="dk1"/>
                          </a:solidFill>
                          <a:latin typeface="+mn-lt"/>
                          <a:ea typeface="+mn-ea"/>
                          <a:cs typeface="+mn-cs"/>
                        </a:rPr>
                        <a:t>iii) works contracts, other than contracts for execution of original works, including contracts for completion and finishing services such as glazing, plastering, floor and wall tiling, installation of electrical fittings. </a:t>
                      </a:r>
                    </a:p>
                  </a:txBody>
                  <a:tcPr/>
                </a:tc>
                <a:tc>
                  <a:txBody>
                    <a:bodyPr/>
                    <a:lstStyle/>
                    <a:p>
                      <a:r>
                        <a:rPr lang="en-US" sz="1800" kern="1200" baseline="0" dirty="0" smtClean="0">
                          <a:solidFill>
                            <a:schemeClr val="dk1"/>
                          </a:solidFill>
                          <a:latin typeface="+mn-lt"/>
                          <a:ea typeface="+mn-ea"/>
                          <a:cs typeface="+mn-cs"/>
                        </a:rPr>
                        <a:t>60% of the </a:t>
                      </a:r>
                      <a:r>
                        <a:rPr lang="en-US" sz="1800" b="1" kern="1200" baseline="0" dirty="0" smtClean="0">
                          <a:solidFill>
                            <a:schemeClr val="dk1"/>
                          </a:solidFill>
                          <a:latin typeface="+mn-lt"/>
                          <a:ea typeface="+mn-ea"/>
                          <a:cs typeface="+mn-cs"/>
                        </a:rPr>
                        <a:t>total amount charged</a:t>
                      </a:r>
                    </a:p>
                    <a:p>
                      <a:endParaRPr lang="en-US" dirty="0"/>
                    </a:p>
                  </a:txBody>
                  <a:tcPr/>
                </a:tc>
              </a:tr>
            </a:tbl>
          </a:graphicData>
        </a:graphic>
      </p:graphicFrame>
      <p:sp>
        <p:nvSpPr>
          <p:cNvPr id="6" name="TextBox 5"/>
          <p:cNvSpPr txBox="1"/>
          <p:nvPr/>
        </p:nvSpPr>
        <p:spPr>
          <a:xfrm>
            <a:off x="609600" y="5257800"/>
            <a:ext cx="7696200" cy="646331"/>
          </a:xfrm>
          <a:prstGeom prst="rect">
            <a:avLst/>
          </a:prstGeom>
          <a:noFill/>
        </p:spPr>
        <p:txBody>
          <a:bodyPr wrap="square" rtlCol="0">
            <a:spAutoFit/>
          </a:bodyPr>
          <a:lstStyle/>
          <a:p>
            <a:r>
              <a:rPr lang="en-US" dirty="0" smtClean="0">
                <a:latin typeface="Book Antiqua"/>
                <a:ea typeface="Calibri"/>
                <a:cs typeface="Times New Roman"/>
              </a:rPr>
              <a:t>Total amount charged to include the value of goods or services supplied free of cost.</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52" y="2057400"/>
            <a:ext cx="6477000" cy="1828800"/>
          </a:xfrm>
        </p:spPr>
        <p:txBody>
          <a:bodyPr/>
          <a:lstStyle/>
          <a:p>
            <a:r>
              <a:rPr lang="en-US" b="1" dirty="0" smtClean="0"/>
              <a:t>Bundling of services</a:t>
            </a:r>
            <a:endParaRPr lang="en-US" b="1" dirty="0"/>
          </a:p>
        </p:txBody>
      </p:sp>
      <p:sp>
        <p:nvSpPr>
          <p:cNvPr id="4" name="Subtitle 2"/>
          <p:cNvSpPr>
            <a:spLocks noGrp="1"/>
          </p:cNvSpPr>
          <p:nvPr>
            <p:ph type="subTitle" idx="1"/>
          </p:nvPr>
        </p:nvSpPr>
        <p:spPr/>
        <p:txBody>
          <a:bodyPr/>
          <a:lstStyle/>
          <a:p>
            <a:r>
              <a:rPr lang="en-US" dirty="0" smtClean="0"/>
              <a:t>CORPORATE GURUKUL</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Gamut of Indirect Taxes: </a:t>
            </a:r>
            <a:br>
              <a:rPr lang="en-US" dirty="0" smtClean="0"/>
            </a:br>
            <a:r>
              <a:rPr lang="en-US" dirty="0" smtClean="0"/>
              <a:t>Macro Perspective</a:t>
            </a:r>
            <a:endParaRPr lang="en-US"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Bundled Services</a:t>
            </a:r>
            <a:endParaRPr lang="en-US" dirty="0">
              <a:latin typeface="+mn-lt"/>
            </a:endParaRPr>
          </a:p>
        </p:txBody>
      </p:sp>
      <p:sp>
        <p:nvSpPr>
          <p:cNvPr id="3" name="Content Placeholder 2"/>
          <p:cNvSpPr>
            <a:spLocks noGrp="1"/>
          </p:cNvSpPr>
          <p:nvPr>
            <p:ph sz="quarter" idx="1"/>
          </p:nvPr>
        </p:nvSpPr>
        <p:spPr>
          <a:xfrm>
            <a:off x="609600" y="1524000"/>
            <a:ext cx="8229600" cy="4525963"/>
          </a:xfrm>
        </p:spPr>
        <p:txBody>
          <a:bodyPr>
            <a:normAutofit fontScale="92500" lnSpcReduction="10000"/>
          </a:bodyPr>
          <a:lstStyle/>
          <a:p>
            <a:r>
              <a:rPr lang="en-US" sz="2400" dirty="0">
                <a:latin typeface="+mn-lt"/>
              </a:rPr>
              <a:t>Section 65A </a:t>
            </a:r>
            <a:r>
              <a:rPr lang="en-US" sz="2400" dirty="0" smtClean="0">
                <a:latin typeface="+mn-lt"/>
              </a:rPr>
              <a:t>not applicable under Negative List</a:t>
            </a:r>
          </a:p>
          <a:p>
            <a:r>
              <a:rPr lang="en-US" sz="2400" dirty="0" smtClean="0">
                <a:latin typeface="+mn-lt"/>
              </a:rPr>
              <a:t>Classification of transaction </a:t>
            </a:r>
            <a:r>
              <a:rPr lang="en-US" sz="2400" dirty="0">
                <a:latin typeface="+mn-lt"/>
              </a:rPr>
              <a:t>as either a service or not a </a:t>
            </a:r>
            <a:r>
              <a:rPr lang="en-US" sz="2400" dirty="0" smtClean="0">
                <a:latin typeface="+mn-lt"/>
              </a:rPr>
              <a:t>service</a:t>
            </a:r>
          </a:p>
          <a:p>
            <a:r>
              <a:rPr lang="en-US" sz="2400" dirty="0" smtClean="0">
                <a:latin typeface="+mn-lt"/>
              </a:rPr>
              <a:t>Transaction </a:t>
            </a:r>
            <a:r>
              <a:rPr lang="en-US" sz="2400" dirty="0">
                <a:latin typeface="+mn-lt"/>
              </a:rPr>
              <a:t>as a sale or </a:t>
            </a:r>
            <a:r>
              <a:rPr lang="en-US" sz="2400" dirty="0" smtClean="0">
                <a:latin typeface="+mn-lt"/>
              </a:rPr>
              <a:t>service as per BSNL </a:t>
            </a:r>
            <a:r>
              <a:rPr lang="en-US" sz="2400" dirty="0">
                <a:latin typeface="+mn-lt"/>
              </a:rPr>
              <a:t>vs. Union of India 2006 (2) STR 161 (SC</a:t>
            </a:r>
            <a:r>
              <a:rPr lang="en-US" sz="2400" dirty="0" smtClean="0">
                <a:latin typeface="+mn-lt"/>
              </a:rPr>
              <a:t>)</a:t>
            </a:r>
          </a:p>
          <a:p>
            <a:r>
              <a:rPr lang="en-US" sz="2400" dirty="0" smtClean="0">
                <a:latin typeface="+mn-lt"/>
              </a:rPr>
              <a:t>Principles under section 66F</a:t>
            </a:r>
            <a:r>
              <a:rPr lang="en-US" sz="2400" dirty="0">
                <a:latin typeface="+mn-lt"/>
              </a:rPr>
              <a:t> </a:t>
            </a:r>
            <a:r>
              <a:rPr lang="en-US" sz="2400" dirty="0" smtClean="0">
                <a:latin typeface="+mn-lt"/>
              </a:rPr>
              <a:t>for taxability </a:t>
            </a:r>
            <a:r>
              <a:rPr lang="en-US" sz="2400" dirty="0">
                <a:latin typeface="+mn-lt"/>
              </a:rPr>
              <a:t>of bundled </a:t>
            </a:r>
            <a:r>
              <a:rPr lang="en-US" sz="2400" dirty="0" smtClean="0">
                <a:latin typeface="+mn-lt"/>
              </a:rPr>
              <a:t>services</a:t>
            </a:r>
          </a:p>
          <a:p>
            <a:r>
              <a:rPr lang="en-US" sz="2400" dirty="0" smtClean="0">
                <a:latin typeface="+mn-lt"/>
              </a:rPr>
              <a:t>Nature of </a:t>
            </a:r>
            <a:r>
              <a:rPr lang="en-US" sz="2400" dirty="0">
                <a:latin typeface="+mn-lt"/>
              </a:rPr>
              <a:t>the output service will not determine the nature of input </a:t>
            </a:r>
            <a:r>
              <a:rPr lang="en-US" sz="2400" dirty="0" smtClean="0">
                <a:latin typeface="+mn-lt"/>
              </a:rPr>
              <a:t>service</a:t>
            </a:r>
          </a:p>
          <a:p>
            <a:r>
              <a:rPr lang="en-US" sz="2400" dirty="0" smtClean="0">
                <a:latin typeface="+mn-lt"/>
              </a:rPr>
              <a:t>Most </a:t>
            </a:r>
            <a:r>
              <a:rPr lang="en-US" sz="2400" dirty="0">
                <a:latin typeface="+mn-lt"/>
              </a:rPr>
              <a:t>specific description shall be preferred over a more general </a:t>
            </a:r>
            <a:r>
              <a:rPr lang="en-US" sz="2400" dirty="0" smtClean="0">
                <a:latin typeface="+mn-lt"/>
              </a:rPr>
              <a:t>description</a:t>
            </a:r>
          </a:p>
          <a:p>
            <a:r>
              <a:rPr lang="en-US" sz="2400" dirty="0">
                <a:latin typeface="+mn-lt"/>
              </a:rPr>
              <a:t>‘Bundled service</a:t>
            </a:r>
            <a:r>
              <a:rPr lang="en-US" sz="2400" dirty="0" smtClean="0">
                <a:latin typeface="+mn-lt"/>
              </a:rPr>
              <a:t>’</a:t>
            </a:r>
          </a:p>
          <a:p>
            <a:pPr lvl="1"/>
            <a:r>
              <a:rPr lang="en-US" sz="2400" dirty="0">
                <a:latin typeface="+mn-lt"/>
              </a:rPr>
              <a:t>naturally </a:t>
            </a:r>
            <a:r>
              <a:rPr lang="en-US" sz="2400" dirty="0" smtClean="0">
                <a:latin typeface="+mn-lt"/>
              </a:rPr>
              <a:t>bundled</a:t>
            </a:r>
          </a:p>
          <a:p>
            <a:pPr lvl="1"/>
            <a:r>
              <a:rPr lang="en-US" sz="2400" dirty="0">
                <a:latin typeface="+mn-lt"/>
              </a:rPr>
              <a:t>not naturally bundled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on Bundled Services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Food Supplied by Airline</a:t>
            </a:r>
          </a:p>
          <a:p>
            <a:endParaRPr lang="en-US" dirty="0" smtClean="0"/>
          </a:p>
          <a:p>
            <a:r>
              <a:rPr lang="en-US" dirty="0" smtClean="0"/>
              <a:t>Placement Services by Educational Institution</a:t>
            </a:r>
          </a:p>
          <a:p>
            <a:endParaRPr lang="en-US" dirty="0" smtClean="0"/>
          </a:p>
          <a:p>
            <a:r>
              <a:rPr lang="en-US" dirty="0" smtClean="0"/>
              <a:t>Loading of Goods by Goods Transport Agencies</a:t>
            </a:r>
          </a:p>
          <a:p>
            <a:endParaRPr lang="en-US" dirty="0" smtClean="0"/>
          </a:p>
          <a:p>
            <a:r>
              <a:rPr lang="en-US" dirty="0" smtClean="0"/>
              <a:t>Sale of Print and Radio Slots as a Package</a:t>
            </a:r>
          </a:p>
          <a:p>
            <a:endParaRPr lang="en-US" dirty="0" smtClean="0"/>
          </a:p>
          <a:p>
            <a:r>
              <a:rPr lang="en-US" dirty="0" smtClean="0"/>
              <a:t>Site Formation and Construction of Dam</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52" y="2057400"/>
            <a:ext cx="6477000" cy="1828800"/>
          </a:xfrm>
        </p:spPr>
        <p:txBody>
          <a:bodyPr/>
          <a:lstStyle/>
          <a:p>
            <a:r>
              <a:rPr lang="en-US" b="1" dirty="0" smtClean="0"/>
              <a:t>VALUATION</a:t>
            </a:r>
            <a:endParaRPr lang="en-US" b="1" dirty="0"/>
          </a:p>
        </p:txBody>
      </p:sp>
      <p:sp>
        <p:nvSpPr>
          <p:cNvPr id="4" name="Subtitle 2"/>
          <p:cNvSpPr>
            <a:spLocks noGrp="1"/>
          </p:cNvSpPr>
          <p:nvPr>
            <p:ph type="subTitle" idx="1"/>
          </p:nvPr>
        </p:nvSpPr>
        <p:spPr/>
        <p:txBody>
          <a:bodyPr/>
          <a:lstStyle/>
          <a:p>
            <a:r>
              <a:rPr lang="en-US" dirty="0" smtClean="0"/>
              <a:t>CORPORATE GURUKUL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Principles under Section 67</a:t>
            </a:r>
            <a:endParaRPr lang="en-US" dirty="0"/>
          </a:p>
        </p:txBody>
      </p:sp>
      <p:sp>
        <p:nvSpPr>
          <p:cNvPr id="3" name="Content Placeholder 2"/>
          <p:cNvSpPr>
            <a:spLocks noGrp="1"/>
          </p:cNvSpPr>
          <p:nvPr>
            <p:ph sz="quarter" idx="1"/>
          </p:nvPr>
        </p:nvSpPr>
        <p:spPr/>
        <p:txBody>
          <a:bodyPr>
            <a:normAutofit/>
          </a:bodyPr>
          <a:lstStyle/>
          <a:p>
            <a:r>
              <a:rPr lang="en-US" dirty="0" smtClean="0"/>
              <a:t>Value of Taxable Services:</a:t>
            </a:r>
          </a:p>
          <a:p>
            <a:pPr lvl="1"/>
            <a:r>
              <a:rPr lang="en-US" dirty="0" smtClean="0"/>
              <a:t>Gross amount charged by the service provider </a:t>
            </a:r>
          </a:p>
          <a:p>
            <a:pPr lvl="1"/>
            <a:r>
              <a:rPr lang="en-US" dirty="0" smtClean="0"/>
              <a:t>for such service provided or to be provided by him</a:t>
            </a:r>
          </a:p>
          <a:p>
            <a:r>
              <a:rPr lang="en-US" dirty="0" smtClean="0"/>
              <a:t>No Notional Valuation Rules, however, non monetary consideration taxable</a:t>
            </a:r>
          </a:p>
          <a:p>
            <a:r>
              <a:rPr lang="en-US" dirty="0" smtClean="0"/>
              <a:t>Cum Tax Benefit Available if tax not separately charged</a:t>
            </a:r>
          </a:p>
          <a:p>
            <a:r>
              <a:rPr lang="en-US" dirty="0" smtClean="0"/>
              <a:t>Dominant Intention Test Important in contracts other than works contracts and catering contracts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lvl="0"/>
            <a:r>
              <a:rPr lang="en-US" dirty="0" smtClean="0">
                <a:latin typeface="+mn-lt"/>
              </a:rPr>
              <a:t>Valuation Rules</a:t>
            </a:r>
            <a:endParaRPr lang="en-US" dirty="0">
              <a:latin typeface="+mn-lt"/>
            </a:endParaRPr>
          </a:p>
        </p:txBody>
      </p:sp>
      <p:sp>
        <p:nvSpPr>
          <p:cNvPr id="3" name="Content Placeholder 2"/>
          <p:cNvSpPr>
            <a:spLocks noGrp="1"/>
          </p:cNvSpPr>
          <p:nvPr>
            <p:ph sz="quarter" idx="1"/>
          </p:nvPr>
        </p:nvSpPr>
        <p:spPr>
          <a:xfrm>
            <a:off x="609600" y="1570037"/>
            <a:ext cx="8229600" cy="4525963"/>
          </a:xfrm>
        </p:spPr>
        <p:txBody>
          <a:bodyPr>
            <a:normAutofit lnSpcReduction="10000"/>
          </a:bodyPr>
          <a:lstStyle/>
          <a:p>
            <a:r>
              <a:rPr lang="en-US" dirty="0" smtClean="0">
                <a:latin typeface="+mn-lt"/>
              </a:rPr>
              <a:t>Special Cases for Valuation:</a:t>
            </a:r>
          </a:p>
          <a:p>
            <a:pPr lvl="1"/>
            <a:r>
              <a:rPr lang="en-US" dirty="0" smtClean="0">
                <a:latin typeface="+mn-lt"/>
              </a:rPr>
              <a:t>Works Contracts </a:t>
            </a:r>
          </a:p>
          <a:p>
            <a:pPr lvl="2"/>
            <a:r>
              <a:rPr lang="en-US" dirty="0" smtClean="0">
                <a:latin typeface="+mn-lt"/>
              </a:rPr>
              <a:t>service component of composite contract (Rule 2A)</a:t>
            </a:r>
            <a:endParaRPr lang="en-US" dirty="0" smtClean="0"/>
          </a:p>
          <a:p>
            <a:pPr lvl="1"/>
            <a:r>
              <a:rPr lang="en-US" dirty="0" smtClean="0">
                <a:latin typeface="+mn-lt"/>
              </a:rPr>
              <a:t>Money Changing </a:t>
            </a:r>
          </a:p>
          <a:p>
            <a:pPr lvl="2"/>
            <a:r>
              <a:rPr lang="en-US" dirty="0" smtClean="0"/>
              <a:t>Service component of sale of foreign currency (Rule 2B)</a:t>
            </a:r>
            <a:endParaRPr lang="en-US" dirty="0" smtClean="0">
              <a:latin typeface="+mn-lt"/>
            </a:endParaRPr>
          </a:p>
          <a:p>
            <a:pPr lvl="1"/>
            <a:r>
              <a:rPr lang="en-US" dirty="0" smtClean="0">
                <a:latin typeface="+mn-lt"/>
              </a:rPr>
              <a:t>Catering Services</a:t>
            </a:r>
          </a:p>
          <a:p>
            <a:pPr lvl="2"/>
            <a:r>
              <a:rPr lang="en-US" dirty="0" smtClean="0"/>
              <a:t>Service Component of Supply of Food (Rule 2C)</a:t>
            </a:r>
            <a:endParaRPr lang="en-US" dirty="0" smtClean="0">
              <a:latin typeface="+mn-lt"/>
            </a:endParaRPr>
          </a:p>
          <a:p>
            <a:r>
              <a:rPr lang="en-US" dirty="0" smtClean="0"/>
              <a:t>Reduction through Notification </a:t>
            </a:r>
            <a:endParaRPr lang="en-US" dirty="0" smtClean="0">
              <a:latin typeface="+mn-lt"/>
            </a:endParaRPr>
          </a:p>
          <a:p>
            <a:r>
              <a:rPr lang="en-US" dirty="0" smtClean="0">
                <a:latin typeface="+mn-lt"/>
              </a:rPr>
              <a:t>Section 67A defines the point of taxation for rate, value and exchange rate purposes</a:t>
            </a:r>
            <a:endParaRPr lang="en-US" dirty="0">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 of Expenses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Any expenditure or costs incurred by the service provider</a:t>
            </a:r>
          </a:p>
          <a:p>
            <a:endParaRPr lang="en-US" dirty="0" smtClean="0"/>
          </a:p>
          <a:p>
            <a:r>
              <a:rPr lang="en-US" dirty="0" smtClean="0"/>
              <a:t>In the course of providing taxable service </a:t>
            </a:r>
          </a:p>
          <a:p>
            <a:endParaRPr lang="en-US" dirty="0" smtClean="0"/>
          </a:p>
          <a:p>
            <a:r>
              <a:rPr lang="en-US" dirty="0" smtClean="0"/>
              <a:t>Shall be treated as a consideration and </a:t>
            </a:r>
          </a:p>
          <a:p>
            <a:endParaRPr lang="en-US" dirty="0" smtClean="0"/>
          </a:p>
          <a:p>
            <a:r>
              <a:rPr lang="en-US" dirty="0" smtClean="0"/>
              <a:t>Shall be included in the value for the purpose of charging service tax</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defRPr/>
            </a:pPr>
            <a:r>
              <a:rPr lang="en-US" dirty="0"/>
              <a:t>Reimbursement:</a:t>
            </a:r>
            <a:br>
              <a:rPr lang="en-US" dirty="0"/>
            </a:br>
            <a:r>
              <a:rPr lang="en-US" dirty="0"/>
              <a:t>Climb of the Everest</a:t>
            </a:r>
          </a:p>
        </p:txBody>
      </p:sp>
      <p:sp>
        <p:nvSpPr>
          <p:cNvPr id="49155" name="Rectangle 3"/>
          <p:cNvSpPr>
            <a:spLocks noGrp="1" noChangeArrowheads="1"/>
          </p:cNvSpPr>
          <p:nvPr>
            <p:ph type="body" idx="1"/>
          </p:nvPr>
        </p:nvSpPr>
        <p:spPr>
          <a:xfrm>
            <a:off x="609600" y="1524000"/>
            <a:ext cx="7467600" cy="4873625"/>
          </a:xfrm>
        </p:spPr>
        <p:txBody>
          <a:bodyPr/>
          <a:lstStyle/>
          <a:p>
            <a:pPr>
              <a:lnSpc>
                <a:spcPct val="80000"/>
              </a:lnSpc>
            </a:pPr>
            <a:r>
              <a:rPr lang="en-US" dirty="0" smtClean="0"/>
              <a:t>Service Provider</a:t>
            </a:r>
          </a:p>
          <a:p>
            <a:pPr lvl="1">
              <a:lnSpc>
                <a:spcPct val="80000"/>
              </a:lnSpc>
            </a:pPr>
            <a:r>
              <a:rPr lang="en-US" sz="2000" dirty="0" smtClean="0"/>
              <a:t>Enters into contractual arrangement</a:t>
            </a:r>
          </a:p>
          <a:p>
            <a:pPr lvl="1">
              <a:lnSpc>
                <a:spcPct val="80000"/>
              </a:lnSpc>
            </a:pPr>
            <a:r>
              <a:rPr lang="en-US" sz="2000" dirty="0" smtClean="0"/>
              <a:t>Does not hold title to goods / services</a:t>
            </a:r>
          </a:p>
          <a:p>
            <a:pPr lvl="1">
              <a:lnSpc>
                <a:spcPct val="80000"/>
              </a:lnSpc>
            </a:pPr>
            <a:r>
              <a:rPr lang="en-US" sz="2000" dirty="0" smtClean="0"/>
              <a:t>Does not use goods / services</a:t>
            </a:r>
          </a:p>
          <a:p>
            <a:pPr lvl="1">
              <a:lnSpc>
                <a:spcPct val="80000"/>
              </a:lnSpc>
            </a:pPr>
            <a:r>
              <a:rPr lang="en-US" sz="2000" dirty="0" smtClean="0"/>
              <a:t>Receives actual amount</a:t>
            </a:r>
          </a:p>
          <a:p>
            <a:pPr lvl="1">
              <a:lnSpc>
                <a:spcPct val="80000"/>
              </a:lnSpc>
            </a:pPr>
            <a:r>
              <a:rPr lang="en-US" sz="2000" dirty="0" smtClean="0"/>
              <a:t>Invoices separately the amount</a:t>
            </a:r>
          </a:p>
          <a:p>
            <a:pPr>
              <a:lnSpc>
                <a:spcPct val="80000"/>
              </a:lnSpc>
            </a:pPr>
            <a:r>
              <a:rPr lang="en-US" dirty="0" smtClean="0"/>
              <a:t>Service Recipient</a:t>
            </a:r>
          </a:p>
          <a:p>
            <a:pPr lvl="1">
              <a:lnSpc>
                <a:spcPct val="80000"/>
              </a:lnSpc>
            </a:pPr>
            <a:r>
              <a:rPr lang="en-US" sz="2000" dirty="0" smtClean="0"/>
              <a:t>Receives and uses the goods / services</a:t>
            </a:r>
          </a:p>
          <a:p>
            <a:pPr lvl="1">
              <a:lnSpc>
                <a:spcPct val="80000"/>
              </a:lnSpc>
            </a:pPr>
            <a:r>
              <a:rPr lang="en-US" sz="2000" dirty="0" smtClean="0"/>
              <a:t>Liable to pay</a:t>
            </a:r>
          </a:p>
          <a:p>
            <a:pPr lvl="1">
              <a:lnSpc>
                <a:spcPct val="80000"/>
              </a:lnSpc>
            </a:pPr>
            <a:r>
              <a:rPr lang="en-US" sz="2000" dirty="0" err="1" smtClean="0"/>
              <a:t>Authorises</a:t>
            </a:r>
            <a:r>
              <a:rPr lang="en-US" sz="2000" dirty="0" smtClean="0"/>
              <a:t> the service provider</a:t>
            </a:r>
          </a:p>
          <a:p>
            <a:pPr lvl="1">
              <a:lnSpc>
                <a:spcPct val="80000"/>
              </a:lnSpc>
            </a:pPr>
            <a:r>
              <a:rPr lang="en-US" sz="2000" dirty="0" smtClean="0"/>
              <a:t>Knows that the services are provided by third party</a:t>
            </a:r>
          </a:p>
          <a:p>
            <a:pPr>
              <a:lnSpc>
                <a:spcPct val="80000"/>
              </a:lnSpc>
            </a:pPr>
            <a:r>
              <a:rPr lang="en-US" dirty="0" smtClean="0"/>
              <a:t>Service</a:t>
            </a:r>
          </a:p>
          <a:p>
            <a:pPr lvl="1">
              <a:lnSpc>
                <a:spcPct val="80000"/>
              </a:lnSpc>
            </a:pPr>
            <a:r>
              <a:rPr lang="en-US" sz="2000" dirty="0" smtClean="0"/>
              <a:t>In Addition to the basic service</a:t>
            </a:r>
          </a:p>
          <a:p>
            <a:pPr lvl="1">
              <a:lnSpc>
                <a:spcPct val="80000"/>
              </a:lnSpc>
            </a:pPr>
            <a:endParaRPr lang="en-US" sz="20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52400"/>
            <a:ext cx="8153400" cy="990600"/>
          </a:xfrm>
        </p:spPr>
        <p:txBody>
          <a:bodyPr>
            <a:normAutofit fontScale="90000"/>
          </a:bodyPr>
          <a:lstStyle/>
          <a:p>
            <a:r>
              <a:rPr lang="en-US" dirty="0" smtClean="0">
                <a:latin typeface="+mn-lt"/>
              </a:rPr>
              <a:t>Framework:</a:t>
            </a:r>
            <a:br>
              <a:rPr lang="en-US" dirty="0" smtClean="0">
                <a:latin typeface="+mn-lt"/>
              </a:rPr>
            </a:br>
            <a:r>
              <a:rPr lang="en-US" dirty="0" smtClean="0">
                <a:latin typeface="+mn-lt"/>
              </a:rPr>
              <a:t>Dissecting the “Charge”..</a:t>
            </a:r>
            <a:endParaRPr lang="en-US" dirty="0">
              <a:latin typeface="+mn-lt"/>
            </a:endParaRPr>
          </a:p>
        </p:txBody>
      </p:sp>
      <p:graphicFrame>
        <p:nvGraphicFramePr>
          <p:cNvPr id="4" name="Diagram 3"/>
          <p:cNvGraphicFramePr/>
          <p:nvPr/>
        </p:nvGraphicFramePr>
        <p:xfrm>
          <a:off x="1524000" y="1397000"/>
          <a:ext cx="60960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Works Contracts</a:t>
            </a:r>
            <a:endParaRPr lang="en-US"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Valuation: Works Contracts : Issues</a:t>
            </a:r>
            <a:endParaRPr lang="en-US" dirty="0"/>
          </a:p>
        </p:txBody>
      </p:sp>
      <p:sp>
        <p:nvSpPr>
          <p:cNvPr id="3" name="Content Placeholder 2"/>
          <p:cNvSpPr>
            <a:spLocks noGrp="1"/>
          </p:cNvSpPr>
          <p:nvPr>
            <p:ph sz="quarter" idx="1"/>
          </p:nvPr>
        </p:nvSpPr>
        <p:spPr/>
        <p:txBody>
          <a:bodyPr/>
          <a:lstStyle/>
          <a:p>
            <a:r>
              <a:rPr lang="en-US" dirty="0" smtClean="0"/>
              <a:t>If value can be determined, can presumptive method be adopted?</a:t>
            </a:r>
          </a:p>
          <a:p>
            <a:endParaRPr lang="en-US" dirty="0" smtClean="0"/>
          </a:p>
          <a:p>
            <a:r>
              <a:rPr lang="en-US" dirty="0" smtClean="0"/>
              <a:t>If value is not adopted by the State VAT Authorities, can the actual method be adopted?</a:t>
            </a:r>
          </a:p>
          <a:p>
            <a:endParaRPr lang="en-US" dirty="0" smtClean="0"/>
          </a:p>
          <a:p>
            <a:r>
              <a:rPr lang="en-US" dirty="0" smtClean="0"/>
              <a:t>What is the scope of inclusion of free issue materials and services?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Restaurant &amp; Catering</a:t>
            </a:r>
            <a:endParaRPr lang="en-US" dirty="0"/>
          </a:p>
        </p:txBody>
      </p:sp>
      <p:graphicFrame>
        <p:nvGraphicFramePr>
          <p:cNvPr id="6" name="Content Placeholder 5"/>
          <p:cNvGraphicFramePr>
            <a:graphicFrameLocks noGrp="1"/>
          </p:cNvGraphicFramePr>
          <p:nvPr>
            <p:ph sz="quarter" idx="1"/>
          </p:nvPr>
        </p:nvGraphicFramePr>
        <p:xfrm>
          <a:off x="612775" y="1524000"/>
          <a:ext cx="8153400" cy="4526280"/>
        </p:xfrm>
        <a:graphic>
          <a:graphicData uri="http://schemas.openxmlformats.org/drawingml/2006/table">
            <a:tbl>
              <a:tblPr firstRow="1" bandRow="1">
                <a:tableStyleId>{5C22544A-7EE6-4342-B048-85BDC9FD1C3A}</a:tableStyleId>
              </a:tblPr>
              <a:tblGrid>
                <a:gridCol w="530226"/>
                <a:gridCol w="6019799"/>
                <a:gridCol w="1603375"/>
              </a:tblGrid>
              <a:tr h="1205345">
                <a:tc>
                  <a:txBody>
                    <a:bodyPr/>
                    <a:lstStyle/>
                    <a:p>
                      <a:pPr marL="0" marR="0" algn="just">
                        <a:lnSpc>
                          <a:spcPct val="150000"/>
                        </a:lnSpc>
                        <a:spcBef>
                          <a:spcPts val="0"/>
                        </a:spcBef>
                        <a:spcAft>
                          <a:spcPts val="1000"/>
                        </a:spcAft>
                      </a:pPr>
                      <a:r>
                        <a:rPr lang="en-US" sz="1800" dirty="0">
                          <a:latin typeface="Calibri"/>
                          <a:ea typeface="Times New Roman"/>
                          <a:cs typeface="Arial"/>
                        </a:rPr>
                        <a:t>Sl.</a:t>
                      </a:r>
                      <a:endParaRPr lang="en-US" sz="1600" dirty="0">
                        <a:latin typeface="Calibri"/>
                        <a:ea typeface="Calibri"/>
                        <a:cs typeface="Times New Roman"/>
                      </a:endParaRPr>
                    </a:p>
                    <a:p>
                      <a:pPr marL="0" marR="0" algn="just">
                        <a:lnSpc>
                          <a:spcPct val="150000"/>
                        </a:lnSpc>
                        <a:spcBef>
                          <a:spcPts val="0"/>
                        </a:spcBef>
                        <a:spcAft>
                          <a:spcPts val="1000"/>
                        </a:spcAft>
                      </a:pPr>
                      <a:r>
                        <a:rPr lang="en-US" sz="1800" dirty="0">
                          <a:latin typeface="Calibri"/>
                          <a:ea typeface="Times New Roman"/>
                          <a:cs typeface="Arial"/>
                        </a:rPr>
                        <a:t>No.</a:t>
                      </a:r>
                      <a:endParaRPr lang="en-US" sz="1600" dirty="0">
                        <a:latin typeface="Calibri"/>
                        <a:ea typeface="Calibri"/>
                        <a:cs typeface="Times New Roman"/>
                      </a:endParaRPr>
                    </a:p>
                  </a:txBody>
                  <a:tcPr marL="68580" marR="68580" marT="0" marB="0">
                    <a:solidFill>
                      <a:schemeClr val="tx2"/>
                    </a:solidFill>
                  </a:tcPr>
                </a:tc>
                <a:tc>
                  <a:txBody>
                    <a:bodyPr/>
                    <a:lstStyle/>
                    <a:p>
                      <a:pPr marL="0" marR="0" algn="just">
                        <a:lnSpc>
                          <a:spcPct val="150000"/>
                        </a:lnSpc>
                        <a:spcBef>
                          <a:spcPts val="0"/>
                        </a:spcBef>
                        <a:spcAft>
                          <a:spcPts val="1000"/>
                        </a:spcAft>
                      </a:pPr>
                      <a:r>
                        <a:rPr lang="en-US" sz="1800" dirty="0">
                          <a:latin typeface="Calibri"/>
                          <a:ea typeface="Times New Roman"/>
                          <a:cs typeface="Arial"/>
                        </a:rPr>
                        <a:t>Description</a:t>
                      </a:r>
                      <a:endParaRPr lang="en-US" sz="1600" dirty="0">
                        <a:latin typeface="Calibri"/>
                        <a:ea typeface="Calibri"/>
                        <a:cs typeface="Times New Roman"/>
                      </a:endParaRPr>
                    </a:p>
                  </a:txBody>
                  <a:tcPr marL="68580" marR="68580" marT="0" marB="0">
                    <a:solidFill>
                      <a:schemeClr val="tx2"/>
                    </a:solidFill>
                  </a:tcPr>
                </a:tc>
                <a:tc>
                  <a:txBody>
                    <a:bodyPr/>
                    <a:lstStyle/>
                    <a:p>
                      <a:pPr marL="88900" marR="59690" algn="just">
                        <a:lnSpc>
                          <a:spcPct val="150000"/>
                        </a:lnSpc>
                        <a:spcBef>
                          <a:spcPts val="0"/>
                        </a:spcBef>
                        <a:spcAft>
                          <a:spcPts val="0"/>
                        </a:spcAft>
                      </a:pPr>
                      <a:r>
                        <a:rPr lang="en-US" sz="1800" dirty="0">
                          <a:latin typeface="Calibri"/>
                          <a:ea typeface="Times New Roman"/>
                          <a:cs typeface="Arial"/>
                        </a:rPr>
                        <a:t>Percentage of  the total amount</a:t>
                      </a:r>
                      <a:endParaRPr lang="en-US" sz="1600" dirty="0">
                        <a:latin typeface="Calibri"/>
                        <a:ea typeface="Calibri"/>
                        <a:cs typeface="Times New Roman"/>
                      </a:endParaRPr>
                    </a:p>
                  </a:txBody>
                  <a:tcPr marL="68580" marR="68580" marT="0" marB="0">
                    <a:solidFill>
                      <a:schemeClr val="tx2"/>
                    </a:solidFill>
                  </a:tcPr>
                </a:tc>
              </a:tr>
              <a:tr h="1607127">
                <a:tc>
                  <a:txBody>
                    <a:bodyPr/>
                    <a:lstStyle/>
                    <a:p>
                      <a:pPr marL="0" marR="0" algn="just">
                        <a:lnSpc>
                          <a:spcPct val="150000"/>
                        </a:lnSpc>
                        <a:spcBef>
                          <a:spcPts val="0"/>
                        </a:spcBef>
                        <a:spcAft>
                          <a:spcPts val="0"/>
                        </a:spcAft>
                        <a:tabLst>
                          <a:tab pos="228600" algn="l"/>
                        </a:tabLst>
                      </a:pPr>
                      <a:r>
                        <a:rPr lang="en-US" sz="1800">
                          <a:latin typeface="Calibri"/>
                          <a:ea typeface="Times New Roman"/>
                          <a:cs typeface="Arial"/>
                        </a:rPr>
                        <a:t>1.</a:t>
                      </a:r>
                      <a:endParaRPr lang="en-US" sz="1600">
                        <a:latin typeface="Calibri"/>
                        <a:ea typeface="Calibri"/>
                        <a:cs typeface="Times New Roman"/>
                      </a:endParaRPr>
                    </a:p>
                  </a:txBody>
                  <a:tcPr marL="68580" marR="68580" marT="0" marB="0"/>
                </a:tc>
                <a:tc>
                  <a:txBody>
                    <a:bodyPr/>
                    <a:lstStyle/>
                    <a:p>
                      <a:pPr marL="0" marR="2540" algn="just">
                        <a:lnSpc>
                          <a:spcPct val="150000"/>
                        </a:lnSpc>
                        <a:spcBef>
                          <a:spcPts val="0"/>
                        </a:spcBef>
                        <a:spcAft>
                          <a:spcPts val="0"/>
                        </a:spcAft>
                        <a:tabLst>
                          <a:tab pos="0" algn="l"/>
                        </a:tabLst>
                      </a:pPr>
                      <a:r>
                        <a:rPr lang="en-US" sz="1800">
                          <a:latin typeface="Calibri"/>
                          <a:ea typeface="Times New Roman"/>
                          <a:cs typeface="Arial"/>
                        </a:rPr>
                        <a:t>Service portion in an activity wherein goods, being food or any other article of human consumption or any drink(whether or not intoxicating) is supplied in any manner as a part of the activity,  at a restaurant</a:t>
                      </a:r>
                      <a:endParaRPr lang="en-US" sz="1600">
                        <a:latin typeface="Calibri"/>
                        <a:ea typeface="Calibri"/>
                        <a:cs typeface="Times New Roman"/>
                      </a:endParaRPr>
                    </a:p>
                  </a:txBody>
                  <a:tcPr marL="68580" marR="68580" marT="0" marB="0"/>
                </a:tc>
                <a:tc>
                  <a:txBody>
                    <a:bodyPr/>
                    <a:lstStyle/>
                    <a:p>
                      <a:pPr marL="88900" marR="59690" algn="just">
                        <a:lnSpc>
                          <a:spcPct val="150000"/>
                        </a:lnSpc>
                        <a:spcBef>
                          <a:spcPts val="0"/>
                        </a:spcBef>
                        <a:spcAft>
                          <a:spcPts val="0"/>
                        </a:spcAft>
                        <a:tabLst>
                          <a:tab pos="228600" algn="l"/>
                        </a:tabLst>
                      </a:pPr>
                      <a:r>
                        <a:rPr lang="en-US" sz="1800">
                          <a:latin typeface="Calibri"/>
                          <a:ea typeface="Times New Roman"/>
                          <a:cs typeface="Arial"/>
                        </a:rPr>
                        <a:t>40</a:t>
                      </a:r>
                      <a:endParaRPr lang="en-US" sz="1600">
                        <a:latin typeface="Calibri"/>
                        <a:ea typeface="Calibri"/>
                        <a:cs typeface="Times New Roman"/>
                      </a:endParaRPr>
                    </a:p>
                  </a:txBody>
                  <a:tcPr marL="68580" marR="68580" marT="0" marB="0"/>
                </a:tc>
              </a:tr>
              <a:tr h="1607127">
                <a:tc>
                  <a:txBody>
                    <a:bodyPr/>
                    <a:lstStyle/>
                    <a:p>
                      <a:pPr marL="0" marR="0" algn="just">
                        <a:lnSpc>
                          <a:spcPct val="150000"/>
                        </a:lnSpc>
                        <a:spcBef>
                          <a:spcPts val="0"/>
                        </a:spcBef>
                        <a:spcAft>
                          <a:spcPts val="0"/>
                        </a:spcAft>
                        <a:tabLst>
                          <a:tab pos="228600" algn="l"/>
                        </a:tabLst>
                      </a:pPr>
                      <a:r>
                        <a:rPr lang="en-US" sz="1800">
                          <a:latin typeface="Calibri"/>
                          <a:ea typeface="Times New Roman"/>
                          <a:cs typeface="Arial"/>
                        </a:rPr>
                        <a:t>2.</a:t>
                      </a:r>
                      <a:endParaRPr lang="en-US" sz="1600">
                        <a:latin typeface="Calibri"/>
                        <a:ea typeface="Calibri"/>
                        <a:cs typeface="Times New Roman"/>
                      </a:endParaRPr>
                    </a:p>
                  </a:txBody>
                  <a:tcPr marL="68580" marR="68580" marT="0" marB="0"/>
                </a:tc>
                <a:tc>
                  <a:txBody>
                    <a:bodyPr/>
                    <a:lstStyle/>
                    <a:p>
                      <a:pPr marL="0" marR="2540" algn="just">
                        <a:lnSpc>
                          <a:spcPct val="150000"/>
                        </a:lnSpc>
                        <a:spcBef>
                          <a:spcPts val="0"/>
                        </a:spcBef>
                        <a:spcAft>
                          <a:spcPts val="0"/>
                        </a:spcAft>
                        <a:tabLst>
                          <a:tab pos="0" algn="l"/>
                        </a:tabLst>
                      </a:pPr>
                      <a:r>
                        <a:rPr lang="en-US" sz="1800" dirty="0">
                          <a:latin typeface="Calibri"/>
                          <a:ea typeface="Times New Roman"/>
                          <a:cs typeface="Arial"/>
                        </a:rPr>
                        <a:t>Service portion in outdoor catering wherein goods, being food or any other article of human consumption or any drink(whether or not intoxicating) is supplied in any manner as a part of such outdoor catering </a:t>
                      </a:r>
                      <a:endParaRPr lang="en-US" sz="1600" dirty="0">
                        <a:latin typeface="Calibri"/>
                        <a:ea typeface="Calibri"/>
                        <a:cs typeface="Times New Roman"/>
                      </a:endParaRPr>
                    </a:p>
                  </a:txBody>
                  <a:tcPr marL="68580" marR="68580" marT="0" marB="0"/>
                </a:tc>
                <a:tc>
                  <a:txBody>
                    <a:bodyPr/>
                    <a:lstStyle/>
                    <a:p>
                      <a:pPr marL="88900" marR="59690" algn="just">
                        <a:lnSpc>
                          <a:spcPct val="150000"/>
                        </a:lnSpc>
                        <a:spcBef>
                          <a:spcPts val="0"/>
                        </a:spcBef>
                        <a:spcAft>
                          <a:spcPts val="0"/>
                        </a:spcAft>
                        <a:tabLst>
                          <a:tab pos="228600" algn="l"/>
                        </a:tabLst>
                      </a:pPr>
                      <a:r>
                        <a:rPr lang="en-US" sz="1800" dirty="0">
                          <a:latin typeface="Calibri"/>
                          <a:ea typeface="Times New Roman"/>
                          <a:cs typeface="Arial"/>
                        </a:rPr>
                        <a:t>60</a:t>
                      </a:r>
                      <a:endParaRPr lang="en-US"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Money Changing</a:t>
            </a:r>
            <a:endParaRPr lang="en-US" dirty="0"/>
          </a:p>
        </p:txBody>
      </p:sp>
      <p:graphicFrame>
        <p:nvGraphicFramePr>
          <p:cNvPr id="6" name="Content Placeholder 5"/>
          <p:cNvGraphicFramePr>
            <a:graphicFrameLocks noGrp="1"/>
          </p:cNvGraphicFramePr>
          <p:nvPr>
            <p:ph sz="quarter" idx="1"/>
          </p:nvPr>
        </p:nvGraphicFramePr>
        <p:xfrm>
          <a:off x="612775" y="1524000"/>
          <a:ext cx="8153400" cy="4526280"/>
        </p:xfrm>
        <a:graphic>
          <a:graphicData uri="http://schemas.openxmlformats.org/drawingml/2006/table">
            <a:tbl>
              <a:tblPr firstRow="1" bandRow="1">
                <a:tableStyleId>{5C22544A-7EE6-4342-B048-85BDC9FD1C3A}</a:tableStyleId>
              </a:tblPr>
              <a:tblGrid>
                <a:gridCol w="2717800"/>
                <a:gridCol w="2717800"/>
                <a:gridCol w="2717800"/>
              </a:tblGrid>
              <a:tr h="446424">
                <a:tc>
                  <a:txBody>
                    <a:bodyPr/>
                    <a:lstStyle/>
                    <a:p>
                      <a:pPr marL="0" marR="0" algn="just">
                        <a:lnSpc>
                          <a:spcPct val="150000"/>
                        </a:lnSpc>
                        <a:spcBef>
                          <a:spcPts val="0"/>
                        </a:spcBef>
                        <a:spcAft>
                          <a:spcPts val="1000"/>
                        </a:spcAft>
                      </a:pPr>
                      <a:r>
                        <a:rPr lang="en-US" sz="2000" b="1" dirty="0">
                          <a:latin typeface="Calibri"/>
                          <a:ea typeface="Times New Roman"/>
                          <a:cs typeface="Arial"/>
                        </a:rPr>
                        <a:t>Description</a:t>
                      </a:r>
                      <a:endParaRPr lang="en-US" sz="1800" dirty="0">
                        <a:latin typeface="Calibri"/>
                        <a:ea typeface="Calibri"/>
                        <a:cs typeface="Times New Roman"/>
                      </a:endParaRPr>
                    </a:p>
                  </a:txBody>
                  <a:tcPr marL="68580" marR="68580" marT="0" marB="0">
                    <a:solidFill>
                      <a:schemeClr val="tx2"/>
                    </a:solidFill>
                  </a:tcPr>
                </a:tc>
                <a:tc>
                  <a:txBody>
                    <a:bodyPr/>
                    <a:lstStyle/>
                    <a:p>
                      <a:pPr marL="0" marR="0" algn="just">
                        <a:lnSpc>
                          <a:spcPct val="150000"/>
                        </a:lnSpc>
                        <a:spcBef>
                          <a:spcPts val="0"/>
                        </a:spcBef>
                        <a:spcAft>
                          <a:spcPts val="0"/>
                        </a:spcAft>
                      </a:pPr>
                      <a:r>
                        <a:rPr lang="en-US" sz="2000" dirty="0">
                          <a:latin typeface="Calibri"/>
                          <a:ea typeface="Times New Roman"/>
                          <a:cs typeface="Arial"/>
                        </a:rPr>
                        <a:t>Rate </a:t>
                      </a:r>
                      <a:r>
                        <a:rPr lang="en-US" sz="2000" dirty="0" err="1">
                          <a:latin typeface="Calibri"/>
                          <a:ea typeface="Times New Roman"/>
                          <a:cs typeface="Arial"/>
                        </a:rPr>
                        <a:t>upto</a:t>
                      </a:r>
                      <a:r>
                        <a:rPr lang="en-US" sz="2000" dirty="0">
                          <a:latin typeface="Calibri"/>
                          <a:ea typeface="Times New Roman"/>
                          <a:cs typeface="Arial"/>
                        </a:rPr>
                        <a:t> 31.03.2012</a:t>
                      </a:r>
                      <a:endParaRPr lang="en-US" sz="1800" dirty="0">
                        <a:latin typeface="Calibri"/>
                        <a:ea typeface="Calibri"/>
                        <a:cs typeface="Times New Roman"/>
                      </a:endParaRPr>
                    </a:p>
                  </a:txBody>
                  <a:tcPr marL="68580" marR="68580" marT="0" marB="0">
                    <a:solidFill>
                      <a:schemeClr val="tx2"/>
                    </a:solidFill>
                  </a:tcPr>
                </a:tc>
                <a:tc>
                  <a:txBody>
                    <a:bodyPr/>
                    <a:lstStyle/>
                    <a:p>
                      <a:pPr marL="0" marR="0" algn="just">
                        <a:lnSpc>
                          <a:spcPct val="150000"/>
                        </a:lnSpc>
                        <a:spcBef>
                          <a:spcPts val="0"/>
                        </a:spcBef>
                        <a:spcAft>
                          <a:spcPts val="0"/>
                        </a:spcAft>
                      </a:pPr>
                      <a:r>
                        <a:rPr lang="en-US" sz="2000" dirty="0">
                          <a:latin typeface="Calibri"/>
                          <a:ea typeface="Times New Roman"/>
                          <a:cs typeface="Arial"/>
                        </a:rPr>
                        <a:t>Rate </a:t>
                      </a:r>
                      <a:r>
                        <a:rPr lang="en-US" sz="2000" dirty="0" err="1">
                          <a:latin typeface="Calibri"/>
                          <a:ea typeface="Times New Roman"/>
                          <a:cs typeface="Arial"/>
                        </a:rPr>
                        <a:t>w.e.f</a:t>
                      </a:r>
                      <a:r>
                        <a:rPr lang="en-US" sz="2000" dirty="0">
                          <a:latin typeface="Calibri"/>
                          <a:ea typeface="Times New Roman"/>
                          <a:cs typeface="Arial"/>
                        </a:rPr>
                        <a:t>. 01.04.2012</a:t>
                      </a:r>
                      <a:endParaRPr lang="en-US" sz="1800" dirty="0">
                        <a:latin typeface="Calibri"/>
                        <a:ea typeface="Calibri"/>
                        <a:cs typeface="Times New Roman"/>
                      </a:endParaRPr>
                    </a:p>
                  </a:txBody>
                  <a:tcPr marL="68580" marR="68580" marT="0" marB="0">
                    <a:solidFill>
                      <a:schemeClr val="tx2"/>
                    </a:solidFill>
                  </a:tcPr>
                </a:tc>
              </a:tr>
              <a:tr h="892848">
                <a:tc>
                  <a:txBody>
                    <a:bodyPr/>
                    <a:lstStyle/>
                    <a:p>
                      <a:pPr marL="0" marR="0" algn="just">
                        <a:lnSpc>
                          <a:spcPct val="150000"/>
                        </a:lnSpc>
                        <a:spcBef>
                          <a:spcPts val="0"/>
                        </a:spcBef>
                        <a:spcAft>
                          <a:spcPts val="0"/>
                        </a:spcAft>
                      </a:pPr>
                      <a:r>
                        <a:rPr lang="en-US" sz="2000">
                          <a:latin typeface="Calibri"/>
                          <a:ea typeface="Times New Roman"/>
                          <a:cs typeface="Arial"/>
                        </a:rPr>
                        <a:t>Money Changing</a:t>
                      </a:r>
                      <a:endParaRPr lang="en-US" sz="1800">
                        <a:latin typeface="Calibri"/>
                        <a:ea typeface="Calibri"/>
                        <a:cs typeface="Times New Roman"/>
                      </a:endParaRPr>
                    </a:p>
                  </a:txBody>
                  <a:tcPr marL="68580" marR="68580" marT="0" marB="0"/>
                </a:tc>
                <a:tc gridSpan="2">
                  <a:txBody>
                    <a:bodyPr/>
                    <a:lstStyle/>
                    <a:p>
                      <a:pPr marL="0" marR="0" algn="just">
                        <a:lnSpc>
                          <a:spcPct val="150000"/>
                        </a:lnSpc>
                        <a:spcBef>
                          <a:spcPts val="0"/>
                        </a:spcBef>
                        <a:spcAft>
                          <a:spcPts val="0"/>
                        </a:spcAft>
                      </a:pPr>
                      <a:r>
                        <a:rPr lang="en-US" sz="2000" b="1" baseline="0" dirty="0" smtClean="0">
                          <a:latin typeface="Calibri"/>
                          <a:ea typeface="Times New Roman"/>
                          <a:cs typeface="Arial"/>
                        </a:rPr>
                        <a:t>Value = Difference between buying/selling rate and RBI Reference Rate</a:t>
                      </a:r>
                      <a:endParaRPr lang="en-US" sz="2000" b="1" dirty="0">
                        <a:latin typeface="Calibri"/>
                        <a:ea typeface="Times New Roman"/>
                        <a:cs typeface="Arial"/>
                      </a:endParaRPr>
                    </a:p>
                  </a:txBody>
                  <a:tcPr marL="68580" marR="68580" marT="0" marB="0"/>
                </a:tc>
                <a:tc hMerge="1">
                  <a:txBody>
                    <a:bodyPr/>
                    <a:lstStyle/>
                    <a:p>
                      <a:pPr marL="0" marR="0" algn="just">
                        <a:lnSpc>
                          <a:spcPct val="150000"/>
                        </a:lnSpc>
                        <a:spcBef>
                          <a:spcPts val="0"/>
                        </a:spcBef>
                        <a:spcAft>
                          <a:spcPts val="0"/>
                        </a:spcAft>
                      </a:pPr>
                      <a:endParaRPr lang="en-US" sz="2000" dirty="0">
                        <a:latin typeface="Calibri"/>
                        <a:ea typeface="Times New Roman"/>
                        <a:cs typeface="Arial"/>
                      </a:endParaRPr>
                    </a:p>
                  </a:txBody>
                  <a:tcPr marL="68580" marR="68580" marT="0" marB="0"/>
                </a:tc>
              </a:tr>
              <a:tr h="401782">
                <a:tc>
                  <a:txBody>
                    <a:bodyPr/>
                    <a:lstStyle/>
                    <a:p>
                      <a:pPr marL="342900" marR="0" lvl="0" indent="-342900" algn="just">
                        <a:lnSpc>
                          <a:spcPct val="150000"/>
                        </a:lnSpc>
                        <a:spcBef>
                          <a:spcPts val="0"/>
                        </a:spcBef>
                        <a:spcAft>
                          <a:spcPts val="0"/>
                        </a:spcAft>
                        <a:buFont typeface="Arial"/>
                        <a:buNone/>
                      </a:pPr>
                      <a:r>
                        <a:rPr lang="en-US" sz="1800" b="1" dirty="0" smtClean="0">
                          <a:latin typeface="Calibri"/>
                          <a:ea typeface="Times New Roman"/>
                          <a:cs typeface="Times New Roman"/>
                        </a:rPr>
                        <a:t>Alternate</a:t>
                      </a:r>
                      <a:r>
                        <a:rPr lang="en-US" sz="1800" b="1" baseline="0" dirty="0" smtClean="0">
                          <a:latin typeface="Calibri"/>
                          <a:ea typeface="Times New Roman"/>
                          <a:cs typeface="Times New Roman"/>
                        </a:rPr>
                        <a:t> Tax Amounts</a:t>
                      </a:r>
                      <a:endParaRPr lang="en-US" sz="18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endParaRPr lang="en-US" sz="1800" dirty="0">
                        <a:latin typeface="Calibri"/>
                        <a:ea typeface="Calibri"/>
                        <a:cs typeface="Times New Roman"/>
                      </a:endParaRPr>
                    </a:p>
                  </a:txBody>
                  <a:tcPr marL="68580" marR="68580" marT="0" marB="0"/>
                </a:tc>
              </a:tr>
              <a:tr h="446424">
                <a:tc>
                  <a:txBody>
                    <a:bodyPr/>
                    <a:lstStyle/>
                    <a:p>
                      <a:pPr marL="342900" marR="0" lvl="0" indent="-342900" algn="just">
                        <a:lnSpc>
                          <a:spcPct val="150000"/>
                        </a:lnSpc>
                        <a:spcBef>
                          <a:spcPts val="0"/>
                        </a:spcBef>
                        <a:spcAft>
                          <a:spcPts val="0"/>
                        </a:spcAft>
                        <a:buFont typeface="Arial"/>
                        <a:buChar char="-"/>
                      </a:pPr>
                      <a:r>
                        <a:rPr lang="en-US" sz="2000" dirty="0" err="1">
                          <a:latin typeface="Calibri"/>
                          <a:ea typeface="Times New Roman"/>
                          <a:cs typeface="Arial"/>
                        </a:rPr>
                        <a:t>Upto</a:t>
                      </a:r>
                      <a:r>
                        <a:rPr lang="en-US" sz="2000" dirty="0">
                          <a:latin typeface="Calibri"/>
                          <a:ea typeface="Times New Roman"/>
                          <a:cs typeface="Arial"/>
                        </a:rPr>
                        <a:t> Rs. 100000</a:t>
                      </a:r>
                      <a:endParaRPr lang="en-US" sz="1800"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a:latin typeface="Calibri"/>
                          <a:ea typeface="Times New Roman"/>
                          <a:cs typeface="Arial"/>
                        </a:rPr>
                        <a:t>0.1% (Min of Rs. 25)</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2000">
                          <a:latin typeface="Calibri"/>
                          <a:ea typeface="Times New Roman"/>
                          <a:cs typeface="Arial"/>
                        </a:rPr>
                        <a:t>0.12% (Min of Rs. 30)</a:t>
                      </a:r>
                      <a:endParaRPr lang="en-US" sz="1800">
                        <a:latin typeface="Calibri"/>
                        <a:ea typeface="Calibri"/>
                        <a:cs typeface="Times New Roman"/>
                      </a:endParaRPr>
                    </a:p>
                  </a:txBody>
                  <a:tcPr marL="68580" marR="68580" marT="0" marB="0"/>
                </a:tc>
              </a:tr>
              <a:tr h="892848">
                <a:tc>
                  <a:txBody>
                    <a:bodyPr/>
                    <a:lstStyle/>
                    <a:p>
                      <a:pPr marL="342900" marR="0" lvl="0" indent="-342900" algn="just">
                        <a:lnSpc>
                          <a:spcPct val="150000"/>
                        </a:lnSpc>
                        <a:spcBef>
                          <a:spcPts val="0"/>
                        </a:spcBef>
                        <a:spcAft>
                          <a:spcPts val="0"/>
                        </a:spcAft>
                        <a:buFont typeface="Arial"/>
                        <a:buChar char="-"/>
                      </a:pPr>
                      <a:r>
                        <a:rPr lang="en-US" sz="2000">
                          <a:latin typeface="Calibri"/>
                          <a:ea typeface="Times New Roman"/>
                          <a:cs typeface="Arial"/>
                        </a:rPr>
                        <a:t>Between Rs. 100000 and Rs. 1000000</a:t>
                      </a:r>
                      <a:endParaRPr lang="en-US" sz="180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a:latin typeface="Calibri"/>
                          <a:ea typeface="Times New Roman"/>
                          <a:cs typeface="Arial"/>
                        </a:rPr>
                        <a:t>Rs. 100 + 0.05% of excess over 100000</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2000">
                          <a:latin typeface="Calibri"/>
                          <a:ea typeface="Times New Roman"/>
                          <a:cs typeface="Arial"/>
                        </a:rPr>
                        <a:t>Rs. 120 + 0.06% of excess over 100000</a:t>
                      </a:r>
                      <a:endParaRPr lang="en-US" sz="1800">
                        <a:latin typeface="Calibri"/>
                        <a:ea typeface="Calibri"/>
                        <a:cs typeface="Times New Roman"/>
                      </a:endParaRPr>
                    </a:p>
                  </a:txBody>
                  <a:tcPr marL="68580" marR="68580" marT="0" marB="0"/>
                </a:tc>
              </a:tr>
              <a:tr h="1339273">
                <a:tc>
                  <a:txBody>
                    <a:bodyPr/>
                    <a:lstStyle/>
                    <a:p>
                      <a:pPr marL="342900" marR="0" lvl="0" indent="-342900" algn="just">
                        <a:lnSpc>
                          <a:spcPct val="150000"/>
                        </a:lnSpc>
                        <a:spcBef>
                          <a:spcPts val="0"/>
                        </a:spcBef>
                        <a:spcAft>
                          <a:spcPts val="0"/>
                        </a:spcAft>
                        <a:buFont typeface="Arial"/>
                        <a:buChar char="-"/>
                      </a:pPr>
                      <a:r>
                        <a:rPr lang="en-US" sz="2000">
                          <a:latin typeface="Calibri"/>
                          <a:ea typeface="Times New Roman"/>
                          <a:cs typeface="Arial"/>
                        </a:rPr>
                        <a:t>Above Rs. 1000000</a:t>
                      </a:r>
                      <a:endParaRPr lang="en-US" sz="180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dirty="0">
                          <a:latin typeface="Calibri"/>
                          <a:ea typeface="Times New Roman"/>
                          <a:cs typeface="Arial"/>
                        </a:rPr>
                        <a:t>Rs. 550 + 0.01% of excess over 1000000 (Max of Rs. 5000)</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2000" dirty="0">
                          <a:latin typeface="Calibri"/>
                          <a:ea typeface="Times New Roman"/>
                          <a:cs typeface="Arial"/>
                        </a:rPr>
                        <a:t>Rs. 660 + 0.12% of excess over 1000000 (Max of Rs. 6000)</a:t>
                      </a:r>
                      <a:endParaRPr lang="en-US" sz="1800" dirty="0">
                        <a:latin typeface="Calibri"/>
                        <a:ea typeface="Calibri"/>
                        <a:cs typeface="Times New Roman"/>
                      </a:endParaRPr>
                    </a:p>
                  </a:txBody>
                  <a:tcPr marL="68580" marR="68580" marT="0" marB="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Abatements through Notification</a:t>
            </a:r>
            <a:endParaRPr lang="en-US" dirty="0">
              <a:latin typeface="+mn-lt"/>
            </a:endParaRPr>
          </a:p>
        </p:txBody>
      </p:sp>
      <p:graphicFrame>
        <p:nvGraphicFramePr>
          <p:cNvPr id="5" name="Content Placeholder 4"/>
          <p:cNvGraphicFramePr>
            <a:graphicFrameLocks noGrp="1"/>
          </p:cNvGraphicFramePr>
          <p:nvPr>
            <p:ph sz="quarter" idx="1"/>
          </p:nvPr>
        </p:nvGraphicFramePr>
        <p:xfrm>
          <a:off x="609600" y="1524001"/>
          <a:ext cx="8458201" cy="4511978"/>
        </p:xfrm>
        <a:graphic>
          <a:graphicData uri="http://schemas.openxmlformats.org/drawingml/2006/table">
            <a:tbl>
              <a:tblPr firstRow="1" bandRow="1">
                <a:tableStyleId>{5C22544A-7EE6-4342-B048-85BDC9FD1C3A}</a:tableStyleId>
              </a:tblPr>
              <a:tblGrid>
                <a:gridCol w="4184394"/>
                <a:gridCol w="957872"/>
                <a:gridCol w="947410"/>
                <a:gridCol w="1105312"/>
                <a:gridCol w="1263213"/>
              </a:tblGrid>
              <a:tr h="564417">
                <a:tc rowSpan="2">
                  <a:txBody>
                    <a:bodyPr/>
                    <a:lstStyle/>
                    <a:p>
                      <a:pPr>
                        <a:lnSpc>
                          <a:spcPct val="115000"/>
                        </a:lnSpc>
                        <a:spcAft>
                          <a:spcPts val="0"/>
                        </a:spcAft>
                      </a:pPr>
                      <a:r>
                        <a:rPr lang="en-US" sz="1600" dirty="0"/>
                        <a:t>Description of taxable service </a:t>
                      </a:r>
                      <a:endParaRPr lang="en-US" sz="1800" dirty="0">
                        <a:solidFill>
                          <a:srgbClr val="000000"/>
                        </a:solidFill>
                        <a:latin typeface="Georgia"/>
                        <a:ea typeface="Calibri"/>
                        <a:cs typeface="Georgia"/>
                      </a:endParaRPr>
                    </a:p>
                  </a:txBody>
                  <a:tcPr marL="68580" marR="68580" marT="0" marB="0">
                    <a:lnB w="12700" cap="flat" cmpd="sng" algn="ctr">
                      <a:solidFill>
                        <a:schemeClr val="tx1"/>
                      </a:solidFill>
                      <a:prstDash val="solid"/>
                      <a:round/>
                      <a:headEnd type="none" w="med" len="med"/>
                      <a:tailEnd type="none" w="med" len="med"/>
                    </a:lnB>
                    <a:solidFill>
                      <a:schemeClr val="tx2"/>
                    </a:solidFill>
                  </a:tcPr>
                </a:tc>
                <a:tc rowSpan="2">
                  <a:txBody>
                    <a:bodyPr/>
                    <a:lstStyle/>
                    <a:p>
                      <a:pPr>
                        <a:lnSpc>
                          <a:spcPct val="115000"/>
                        </a:lnSpc>
                        <a:spcAft>
                          <a:spcPts val="0"/>
                        </a:spcAft>
                      </a:pPr>
                      <a:r>
                        <a:rPr lang="en-US" sz="1600" dirty="0"/>
                        <a:t>New Taxable Portion </a:t>
                      </a:r>
                      <a:endParaRPr lang="en-US" sz="1800" dirty="0">
                        <a:solidFill>
                          <a:srgbClr val="000000"/>
                        </a:solidFill>
                        <a:latin typeface="Georgia"/>
                        <a:ea typeface="Calibri"/>
                        <a:cs typeface="Georgia"/>
                      </a:endParaRPr>
                    </a:p>
                  </a:txBody>
                  <a:tcPr marL="68580" marR="68580" marT="0" marB="0">
                    <a:lnB w="12700" cap="flat" cmpd="sng" algn="ctr">
                      <a:solidFill>
                        <a:schemeClr val="tx1"/>
                      </a:solidFill>
                      <a:prstDash val="solid"/>
                      <a:round/>
                      <a:headEnd type="none" w="med" len="med"/>
                      <a:tailEnd type="none" w="med" len="med"/>
                    </a:lnB>
                    <a:solidFill>
                      <a:schemeClr val="tx2"/>
                    </a:solidFill>
                  </a:tcPr>
                </a:tc>
                <a:tc gridSpan="3">
                  <a:txBody>
                    <a:bodyPr/>
                    <a:lstStyle/>
                    <a:p>
                      <a:pPr algn="ctr">
                        <a:lnSpc>
                          <a:spcPct val="115000"/>
                        </a:lnSpc>
                        <a:spcAft>
                          <a:spcPts val="0"/>
                        </a:spcAft>
                      </a:pPr>
                      <a:r>
                        <a:rPr lang="en-US" sz="1600" dirty="0"/>
                        <a:t>Eligibility of CENVAT Credit on </a:t>
                      </a:r>
                      <a:endParaRPr lang="en-US" sz="1800" dirty="0">
                        <a:solidFill>
                          <a:srgbClr val="000000"/>
                        </a:solidFill>
                        <a:latin typeface="Georgia"/>
                        <a:ea typeface="Calibri"/>
                        <a:cs typeface="Georgia"/>
                      </a:endParaRPr>
                    </a:p>
                  </a:txBody>
                  <a:tcPr marL="68580" marR="68580" marT="0" marB="0">
                    <a:solidFill>
                      <a:schemeClr val="tx2"/>
                    </a:solidFill>
                  </a:tcPr>
                </a:tc>
                <a:tc hMerge="1">
                  <a:txBody>
                    <a:bodyPr/>
                    <a:lstStyle/>
                    <a:p>
                      <a:endParaRPr lang="en-US" dirty="0"/>
                    </a:p>
                  </a:txBody>
                  <a:tcPr/>
                </a:tc>
                <a:tc hMerge="1">
                  <a:txBody>
                    <a:bodyPr/>
                    <a:lstStyle/>
                    <a:p>
                      <a:endParaRPr lang="en-US" dirty="0"/>
                    </a:p>
                  </a:txBody>
                  <a:tcPr/>
                </a:tc>
              </a:tr>
              <a:tr h="564417">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kumimoji="0" lang="en-US" sz="1600" b="1" kern="1200" dirty="0" smtClean="0">
                          <a:solidFill>
                            <a:schemeClr val="bg1"/>
                          </a:solidFill>
                        </a:rPr>
                        <a:t>Inputs</a:t>
                      </a:r>
                      <a:endParaRPr kumimoji="0" lang="en-US" sz="1600" b="1" kern="1200" dirty="0">
                        <a:solidFill>
                          <a:schemeClr val="bg1"/>
                        </a:solidFill>
                        <a:latin typeface="Arial"/>
                        <a:ea typeface="Calibri"/>
                        <a:cs typeface="Georgia"/>
                      </a:endParaRPr>
                    </a:p>
                  </a:txBody>
                  <a:tcPr marL="68580" marR="68580" marT="0" marB="0">
                    <a:lnB w="12700" cap="flat" cmpd="sng" algn="ctr">
                      <a:solidFill>
                        <a:schemeClr val="tx1"/>
                      </a:solidFill>
                      <a:prstDash val="solid"/>
                      <a:round/>
                      <a:headEnd type="none" w="med" len="med"/>
                      <a:tailEnd type="none" w="med" len="med"/>
                    </a:lnB>
                    <a:solidFill>
                      <a:schemeClr val="tx2"/>
                    </a:solidFill>
                  </a:tcPr>
                </a:tc>
                <a:tc>
                  <a:txBody>
                    <a:bodyPr/>
                    <a:lstStyle/>
                    <a:p>
                      <a:pPr algn="ctr">
                        <a:lnSpc>
                          <a:spcPct val="115000"/>
                        </a:lnSpc>
                        <a:spcAft>
                          <a:spcPts val="0"/>
                        </a:spcAft>
                      </a:pPr>
                      <a:r>
                        <a:rPr kumimoji="0" lang="en-US" sz="1600" b="1" kern="1200" dirty="0" smtClean="0">
                          <a:solidFill>
                            <a:schemeClr val="bg1"/>
                          </a:solidFill>
                        </a:rPr>
                        <a:t>Capital Goods</a:t>
                      </a:r>
                      <a:endParaRPr kumimoji="0" lang="en-US" sz="1600" b="1" kern="1200" dirty="0">
                        <a:solidFill>
                          <a:schemeClr val="bg1"/>
                        </a:solidFill>
                        <a:latin typeface="Arial"/>
                        <a:ea typeface="Calibri"/>
                        <a:cs typeface="Georgia"/>
                      </a:endParaRPr>
                    </a:p>
                  </a:txBody>
                  <a:tcPr marL="68580" marR="68580" marT="0" marB="0">
                    <a:lnB w="12700" cap="flat" cmpd="sng" algn="ctr">
                      <a:solidFill>
                        <a:schemeClr val="tx1"/>
                      </a:solidFill>
                      <a:prstDash val="solid"/>
                      <a:round/>
                      <a:headEnd type="none" w="med" len="med"/>
                      <a:tailEnd type="none" w="med" len="med"/>
                    </a:lnB>
                    <a:solidFill>
                      <a:schemeClr val="tx2"/>
                    </a:solidFill>
                  </a:tcPr>
                </a:tc>
                <a:tc>
                  <a:txBody>
                    <a:bodyPr/>
                    <a:lstStyle/>
                    <a:p>
                      <a:pPr algn="ctr">
                        <a:lnSpc>
                          <a:spcPct val="115000"/>
                        </a:lnSpc>
                        <a:spcAft>
                          <a:spcPts val="0"/>
                        </a:spcAft>
                      </a:pPr>
                      <a:r>
                        <a:rPr kumimoji="0" lang="en-US" sz="1600" b="1" kern="1200" dirty="0" smtClean="0">
                          <a:solidFill>
                            <a:schemeClr val="bg1"/>
                          </a:solidFill>
                        </a:rPr>
                        <a:t>Input services</a:t>
                      </a:r>
                      <a:endParaRPr kumimoji="0" lang="en-US" sz="1600" b="1" kern="1200" dirty="0">
                        <a:solidFill>
                          <a:schemeClr val="bg1"/>
                        </a:solidFill>
                        <a:latin typeface="Arial"/>
                        <a:ea typeface="Calibri"/>
                        <a:cs typeface="Georgia"/>
                      </a:endParaRPr>
                    </a:p>
                  </a:txBody>
                  <a:tcPr marL="68580" marR="68580" marT="0" marB="0">
                    <a:lnB w="12700" cap="flat" cmpd="sng" algn="ctr">
                      <a:solidFill>
                        <a:schemeClr val="tx1"/>
                      </a:solidFill>
                      <a:prstDash val="solid"/>
                      <a:round/>
                      <a:headEnd type="none" w="med" len="med"/>
                      <a:tailEnd type="none" w="med" len="med"/>
                    </a:lnB>
                    <a:solidFill>
                      <a:schemeClr val="tx2"/>
                    </a:solidFill>
                  </a:tcPr>
                </a:tc>
              </a:tr>
              <a:tr h="525146">
                <a:tc>
                  <a:txBody>
                    <a:bodyPr/>
                    <a:lstStyle/>
                    <a:p>
                      <a:pPr>
                        <a:lnSpc>
                          <a:spcPct val="115000"/>
                        </a:lnSpc>
                        <a:spcAft>
                          <a:spcPts val="0"/>
                        </a:spcAft>
                      </a:pPr>
                      <a:r>
                        <a:rPr lang="en-US" sz="1600" dirty="0"/>
                        <a:t>Financial leasing services including equipment leasing and hire purchase </a:t>
                      </a:r>
                      <a:endParaRPr lang="en-US" sz="1800" dirty="0">
                        <a:solidFill>
                          <a:srgbClr val="000000"/>
                        </a:solidFill>
                        <a:latin typeface="Georgia"/>
                        <a:ea typeface="Calibri"/>
                        <a:cs typeface="Georgia"/>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en-US" sz="1600" dirty="0"/>
                        <a:t>10 </a:t>
                      </a:r>
                      <a:endParaRPr lang="en-US" sz="1800" dirty="0">
                        <a:solidFill>
                          <a:srgbClr val="000000"/>
                        </a:solidFill>
                        <a:latin typeface="Georgia"/>
                        <a:ea typeface="Calibri"/>
                        <a:cs typeface="Georgia"/>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en-US" sz="1600"/>
                        <a:t>Yes</a:t>
                      </a:r>
                      <a:endParaRPr lang="en-US" sz="1800">
                        <a:solidFill>
                          <a:srgbClr val="000000"/>
                        </a:solidFill>
                        <a:latin typeface="Georgia"/>
                        <a:ea typeface="Calibri"/>
                        <a:cs typeface="Georgia"/>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en-US" sz="1600"/>
                        <a:t>Yes</a:t>
                      </a:r>
                      <a:endParaRPr lang="en-US" sz="1800">
                        <a:solidFill>
                          <a:srgbClr val="000000"/>
                        </a:solidFill>
                        <a:latin typeface="Georgia"/>
                        <a:ea typeface="Calibri"/>
                        <a:cs typeface="Georgia"/>
                      </a:endParaRPr>
                    </a:p>
                  </a:txBody>
                  <a:tcPr marL="68580" marR="68580" marT="0" marB="0">
                    <a:lnT w="12700" cap="flat" cmpd="sng" algn="ctr">
                      <a:solidFill>
                        <a:schemeClr val="tx1"/>
                      </a:solidFill>
                      <a:prstDash val="solid"/>
                      <a:round/>
                      <a:headEnd type="none" w="med" len="med"/>
                      <a:tailEnd type="none" w="med" len="med"/>
                    </a:lnT>
                  </a:tcPr>
                </a:tc>
              </a:tr>
              <a:tr h="298568">
                <a:tc>
                  <a:txBody>
                    <a:bodyPr/>
                    <a:lstStyle/>
                    <a:p>
                      <a:pPr>
                        <a:lnSpc>
                          <a:spcPct val="115000"/>
                        </a:lnSpc>
                        <a:spcAft>
                          <a:spcPts val="0"/>
                        </a:spcAft>
                      </a:pPr>
                      <a:r>
                        <a:rPr lang="en-US" sz="1600"/>
                        <a:t>Transport of goods by rail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30 </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a:t>Yes</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r>
              <a:tr h="525146">
                <a:tc>
                  <a:txBody>
                    <a:bodyPr/>
                    <a:lstStyle/>
                    <a:p>
                      <a:pPr>
                        <a:lnSpc>
                          <a:spcPct val="115000"/>
                        </a:lnSpc>
                        <a:spcAft>
                          <a:spcPts val="0"/>
                        </a:spcAft>
                      </a:pPr>
                      <a:r>
                        <a:rPr lang="en-US" sz="1600"/>
                        <a:t>Transport of passengers, with or without accompanied belongings by rail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a:t>30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a:t>Yes</a:t>
                      </a:r>
                      <a:endParaRPr lang="en-US" sz="1800">
                        <a:solidFill>
                          <a:srgbClr val="000000"/>
                        </a:solidFill>
                        <a:latin typeface="Georgia"/>
                        <a:ea typeface="Calibri"/>
                        <a:cs typeface="Georgia"/>
                      </a:endParaRPr>
                    </a:p>
                  </a:txBody>
                  <a:tcPr marL="68580" marR="68580" marT="0" marB="0"/>
                </a:tc>
              </a:tr>
              <a:tr h="1340562">
                <a:tc>
                  <a:txBody>
                    <a:bodyPr/>
                    <a:lstStyle/>
                    <a:p>
                      <a:pPr>
                        <a:lnSpc>
                          <a:spcPct val="115000"/>
                        </a:lnSpc>
                        <a:spcAft>
                          <a:spcPts val="0"/>
                        </a:spcAft>
                      </a:pPr>
                      <a:r>
                        <a:rPr lang="en-US" sz="1600" dirty="0"/>
                        <a:t>Supply of food or any other article of human consumption or any drink, in a premises, including hotel, convention center, club, </a:t>
                      </a:r>
                      <a:r>
                        <a:rPr lang="en-US" sz="1600" dirty="0" err="1"/>
                        <a:t>pandal</a:t>
                      </a:r>
                      <a:r>
                        <a:rPr lang="en-US" sz="1600" dirty="0"/>
                        <a:t>, </a:t>
                      </a:r>
                      <a:r>
                        <a:rPr lang="en-US" sz="1600" dirty="0" err="1"/>
                        <a:t>shamiana</a:t>
                      </a:r>
                      <a:r>
                        <a:rPr lang="en-US" sz="1600" dirty="0"/>
                        <a:t> or any place specially arranged for organizing a function </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a:t>70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No (for Chap 1 to 22), Yes, for other Chap.</a:t>
                      </a:r>
                      <a:endParaRPr lang="en-US" sz="1800" dirty="0">
                        <a:solidFill>
                          <a:srgbClr val="000000"/>
                        </a:solidFill>
                        <a:latin typeface="Georgia"/>
                        <a:ea typeface="Calibri"/>
                        <a:cs typeface="Georgia"/>
                      </a:endParaRPr>
                    </a:p>
                  </a:txBody>
                  <a:tcPr marL="68580" marR="68580" marT="0" marB="0"/>
                </a:tc>
              </a:tr>
              <a:tr h="525146">
                <a:tc>
                  <a:txBody>
                    <a:bodyPr/>
                    <a:lstStyle/>
                    <a:p>
                      <a:pPr>
                        <a:lnSpc>
                          <a:spcPct val="115000"/>
                        </a:lnSpc>
                        <a:spcAft>
                          <a:spcPts val="0"/>
                        </a:spcAft>
                      </a:pPr>
                      <a:r>
                        <a:rPr lang="en-US" sz="1600"/>
                        <a:t>Transport of passengers by air, with or without accompanied belongings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a:t>40 </a:t>
                      </a:r>
                      <a:endParaRPr lang="en-US" sz="18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Yes</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No</a:t>
                      </a:r>
                      <a:endParaRPr lang="en-US" sz="18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600" dirty="0"/>
                        <a:t>No</a:t>
                      </a:r>
                      <a:endParaRPr lang="en-US" sz="1800" dirty="0">
                        <a:solidFill>
                          <a:srgbClr val="000000"/>
                        </a:solidFill>
                        <a:latin typeface="Georgia"/>
                        <a:ea typeface="Calibri"/>
                        <a:cs typeface="Georgia"/>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8229600" cy="987552"/>
          </a:xfrm>
        </p:spPr>
        <p:txBody>
          <a:bodyPr>
            <a:normAutofit/>
          </a:bodyPr>
          <a:lstStyle/>
          <a:p>
            <a:r>
              <a:rPr lang="en-US" dirty="0" smtClean="0"/>
              <a:t>Abatements through Notification</a:t>
            </a:r>
            <a:endParaRPr lang="en-US" dirty="0">
              <a:latin typeface="+mn-lt"/>
            </a:endParaRPr>
          </a:p>
        </p:txBody>
      </p:sp>
      <p:graphicFrame>
        <p:nvGraphicFramePr>
          <p:cNvPr id="4" name="Content Placeholder 4"/>
          <p:cNvGraphicFramePr>
            <a:graphicFrameLocks noGrp="1"/>
          </p:cNvGraphicFramePr>
          <p:nvPr>
            <p:ph sz="quarter" idx="1"/>
          </p:nvPr>
        </p:nvGraphicFramePr>
        <p:xfrm>
          <a:off x="609600" y="1524000"/>
          <a:ext cx="7924800" cy="4551530"/>
        </p:xfrm>
        <a:graphic>
          <a:graphicData uri="http://schemas.openxmlformats.org/drawingml/2006/table">
            <a:tbl>
              <a:tblPr firstRow="1" bandRow="1">
                <a:tableStyleId>{5C22544A-7EE6-4342-B048-85BDC9FD1C3A}</a:tableStyleId>
              </a:tblPr>
              <a:tblGrid>
                <a:gridCol w="4267200"/>
                <a:gridCol w="990600"/>
                <a:gridCol w="914400"/>
                <a:gridCol w="762000"/>
                <a:gridCol w="990600"/>
              </a:tblGrid>
              <a:tr h="552652">
                <a:tc rowSpan="2">
                  <a:txBody>
                    <a:bodyPr/>
                    <a:lstStyle/>
                    <a:p>
                      <a:pPr marL="0" algn="ctr" rtl="0" eaLnBrk="1" latinLnBrk="0" hangingPunct="1">
                        <a:lnSpc>
                          <a:spcPct val="115000"/>
                        </a:lnSpc>
                        <a:spcAft>
                          <a:spcPts val="0"/>
                        </a:spcAft>
                      </a:pPr>
                      <a:r>
                        <a:rPr kumimoji="0" lang="en-US" sz="1600" b="1" kern="1200" dirty="0">
                          <a:solidFill>
                            <a:schemeClr val="bg1"/>
                          </a:solidFill>
                          <a:latin typeface="+mn-lt"/>
                          <a:ea typeface="+mn-ea"/>
                          <a:cs typeface="+mn-cs"/>
                        </a:rPr>
                        <a:t>Description of taxable service </a:t>
                      </a:r>
                    </a:p>
                  </a:txBody>
                  <a:tcPr marL="68580" marR="68580" marT="0" marB="0">
                    <a:solidFill>
                      <a:schemeClr val="tx2"/>
                    </a:solidFill>
                  </a:tcPr>
                </a:tc>
                <a:tc rowSpan="2">
                  <a:txBody>
                    <a:bodyPr/>
                    <a:lstStyle/>
                    <a:p>
                      <a:pPr marL="0" algn="ctr" rtl="0" eaLnBrk="1" latinLnBrk="0" hangingPunct="1">
                        <a:lnSpc>
                          <a:spcPct val="115000"/>
                        </a:lnSpc>
                        <a:spcAft>
                          <a:spcPts val="0"/>
                        </a:spcAft>
                      </a:pPr>
                      <a:r>
                        <a:rPr kumimoji="0" lang="en-US" sz="1600" b="1" kern="1200" dirty="0">
                          <a:solidFill>
                            <a:schemeClr val="bg1"/>
                          </a:solidFill>
                          <a:latin typeface="+mn-lt"/>
                          <a:ea typeface="+mn-ea"/>
                          <a:cs typeface="+mn-cs"/>
                        </a:rPr>
                        <a:t>New Taxable Portion </a:t>
                      </a:r>
                    </a:p>
                  </a:txBody>
                  <a:tcPr marL="68580" marR="68580" marT="0" marB="0">
                    <a:solidFill>
                      <a:schemeClr val="tx2"/>
                    </a:solidFill>
                  </a:tcPr>
                </a:tc>
                <a:tc gridSpan="3">
                  <a:txBody>
                    <a:bodyPr/>
                    <a:lstStyle/>
                    <a:p>
                      <a:pPr marL="0" algn="ctr" rtl="0" eaLnBrk="1" latinLnBrk="0" hangingPunct="1">
                        <a:lnSpc>
                          <a:spcPct val="115000"/>
                        </a:lnSpc>
                        <a:spcAft>
                          <a:spcPts val="0"/>
                        </a:spcAft>
                      </a:pPr>
                      <a:r>
                        <a:rPr kumimoji="0" lang="en-US" sz="1600" b="1" kern="1200" dirty="0">
                          <a:solidFill>
                            <a:schemeClr val="bg1"/>
                          </a:solidFill>
                          <a:latin typeface="+mn-lt"/>
                          <a:ea typeface="+mn-ea"/>
                          <a:cs typeface="+mn-cs"/>
                        </a:rPr>
                        <a:t>Eligibility of CENVAT Credit on </a:t>
                      </a:r>
                    </a:p>
                  </a:txBody>
                  <a:tcPr marL="68580" marR="68580" marT="0" marB="0">
                    <a:solidFill>
                      <a:schemeClr val="tx2"/>
                    </a:solidFill>
                  </a:tcPr>
                </a:tc>
                <a:tc hMerge="1">
                  <a:txBody>
                    <a:bodyPr/>
                    <a:lstStyle/>
                    <a:p>
                      <a:endParaRPr lang="en-US" dirty="0"/>
                    </a:p>
                  </a:txBody>
                  <a:tcPr/>
                </a:tc>
                <a:tc hMerge="1">
                  <a:txBody>
                    <a:bodyPr/>
                    <a:lstStyle/>
                    <a:p>
                      <a:endParaRPr lang="en-US" dirty="0"/>
                    </a:p>
                  </a:txBody>
                  <a:tcPr/>
                </a:tc>
              </a:tr>
              <a:tr h="552652">
                <a:tc vMerge="1">
                  <a:txBody>
                    <a:bodyPr/>
                    <a:lstStyle/>
                    <a:p>
                      <a:endParaRPr lang="en-US"/>
                    </a:p>
                  </a:txBody>
                  <a:tcPr/>
                </a:tc>
                <a:tc vMerge="1">
                  <a:txBody>
                    <a:bodyPr/>
                    <a:lstStyle/>
                    <a:p>
                      <a:endParaRPr lang="en-US"/>
                    </a:p>
                  </a:txBody>
                  <a:tcPr/>
                </a:tc>
                <a:tc>
                  <a:txBody>
                    <a:bodyPr/>
                    <a:lstStyle/>
                    <a:p>
                      <a:pPr marL="0" algn="ctr" rtl="0" eaLnBrk="1" latinLnBrk="0" hangingPunct="1">
                        <a:lnSpc>
                          <a:spcPct val="115000"/>
                        </a:lnSpc>
                        <a:spcAft>
                          <a:spcPts val="0"/>
                        </a:spcAft>
                      </a:pPr>
                      <a:r>
                        <a:rPr kumimoji="0" lang="en-US" sz="1600" b="1" kern="1200" dirty="0" smtClean="0">
                          <a:solidFill>
                            <a:schemeClr val="bg1"/>
                          </a:solidFill>
                          <a:latin typeface="+mn-lt"/>
                          <a:ea typeface="+mn-ea"/>
                          <a:cs typeface="+mn-cs"/>
                        </a:rPr>
                        <a:t>Inputs</a:t>
                      </a:r>
                      <a:endParaRPr kumimoji="0" lang="en-US" sz="1600" b="1" kern="1200" dirty="0">
                        <a:solidFill>
                          <a:schemeClr val="bg1"/>
                        </a:solidFill>
                        <a:latin typeface="+mn-lt"/>
                        <a:ea typeface="+mn-ea"/>
                        <a:cs typeface="+mn-cs"/>
                      </a:endParaRPr>
                    </a:p>
                  </a:txBody>
                  <a:tcPr marL="68580" marR="68580" marT="0" marB="0">
                    <a:solidFill>
                      <a:schemeClr val="tx2"/>
                    </a:solidFill>
                  </a:tcPr>
                </a:tc>
                <a:tc>
                  <a:txBody>
                    <a:bodyPr/>
                    <a:lstStyle/>
                    <a:p>
                      <a:pPr marL="0" algn="ctr" rtl="0" eaLnBrk="1" latinLnBrk="0" hangingPunct="1">
                        <a:lnSpc>
                          <a:spcPct val="115000"/>
                        </a:lnSpc>
                        <a:spcAft>
                          <a:spcPts val="0"/>
                        </a:spcAft>
                      </a:pPr>
                      <a:r>
                        <a:rPr kumimoji="0" lang="en-US" sz="1600" b="1" kern="1200" dirty="0" smtClean="0">
                          <a:solidFill>
                            <a:schemeClr val="bg1"/>
                          </a:solidFill>
                          <a:latin typeface="+mn-lt"/>
                          <a:ea typeface="+mn-ea"/>
                          <a:cs typeface="+mn-cs"/>
                        </a:rPr>
                        <a:t>Capital Goods</a:t>
                      </a:r>
                      <a:endParaRPr kumimoji="0" lang="en-US" sz="1600" b="1" kern="1200" dirty="0">
                        <a:solidFill>
                          <a:schemeClr val="bg1"/>
                        </a:solidFill>
                        <a:latin typeface="+mn-lt"/>
                        <a:ea typeface="+mn-ea"/>
                        <a:cs typeface="+mn-cs"/>
                      </a:endParaRPr>
                    </a:p>
                  </a:txBody>
                  <a:tcPr marL="68580" marR="68580" marT="0" marB="0">
                    <a:solidFill>
                      <a:schemeClr val="tx2"/>
                    </a:solidFill>
                  </a:tcPr>
                </a:tc>
                <a:tc>
                  <a:txBody>
                    <a:bodyPr/>
                    <a:lstStyle/>
                    <a:p>
                      <a:pPr marL="0" algn="ctr" rtl="0" eaLnBrk="1" latinLnBrk="0" hangingPunct="1">
                        <a:lnSpc>
                          <a:spcPct val="115000"/>
                        </a:lnSpc>
                        <a:spcAft>
                          <a:spcPts val="0"/>
                        </a:spcAft>
                      </a:pPr>
                      <a:r>
                        <a:rPr kumimoji="0" lang="en-US" sz="1600" b="1" kern="1200" dirty="0" smtClean="0">
                          <a:solidFill>
                            <a:schemeClr val="bg1"/>
                          </a:solidFill>
                          <a:latin typeface="+mn-lt"/>
                          <a:ea typeface="+mn-ea"/>
                          <a:cs typeface="+mn-cs"/>
                        </a:rPr>
                        <a:t>Input services</a:t>
                      </a:r>
                      <a:endParaRPr kumimoji="0" lang="en-US" sz="1600" b="1" kern="1200" dirty="0">
                        <a:solidFill>
                          <a:schemeClr val="bg1"/>
                        </a:solidFill>
                        <a:latin typeface="+mn-lt"/>
                        <a:ea typeface="+mn-ea"/>
                        <a:cs typeface="+mn-cs"/>
                      </a:endParaRPr>
                    </a:p>
                  </a:txBody>
                  <a:tcPr marL="68580" marR="68580" marT="0" marB="0">
                    <a:solidFill>
                      <a:schemeClr val="tx2"/>
                    </a:solidFill>
                  </a:tcPr>
                </a:tc>
              </a:tr>
              <a:tr h="725355">
                <a:tc>
                  <a:txBody>
                    <a:bodyPr/>
                    <a:lstStyle/>
                    <a:p>
                      <a:pPr>
                        <a:lnSpc>
                          <a:spcPct val="115000"/>
                        </a:lnSpc>
                        <a:spcAft>
                          <a:spcPts val="0"/>
                        </a:spcAft>
                      </a:pPr>
                      <a:r>
                        <a:rPr lang="en-US" sz="1400" dirty="0">
                          <a:solidFill>
                            <a:srgbClr val="000000"/>
                          </a:solidFill>
                          <a:latin typeface="Arial"/>
                          <a:ea typeface="Calibri"/>
                          <a:cs typeface="Georgia"/>
                        </a:rPr>
                        <a:t>Renting of hotels, inns, guest houses, clubs, campsites or other commercial places meant for residential or lodging purposes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60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Yes</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r>
              <a:tr h="483570">
                <a:tc>
                  <a:txBody>
                    <a:bodyPr/>
                    <a:lstStyle/>
                    <a:p>
                      <a:pPr>
                        <a:lnSpc>
                          <a:spcPct val="115000"/>
                        </a:lnSpc>
                        <a:spcAft>
                          <a:spcPts val="0"/>
                        </a:spcAft>
                      </a:pPr>
                      <a:r>
                        <a:rPr lang="en-US" sz="1400" dirty="0">
                          <a:solidFill>
                            <a:srgbClr val="000000"/>
                          </a:solidFill>
                          <a:latin typeface="Arial"/>
                          <a:ea typeface="Calibri"/>
                          <a:cs typeface="Georgia"/>
                        </a:rPr>
                        <a:t>Transport of goods by road by Goods Transport Agency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25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r>
              <a:tr h="365431">
                <a:tc>
                  <a:txBody>
                    <a:bodyPr/>
                    <a:lstStyle/>
                    <a:p>
                      <a:pPr>
                        <a:lnSpc>
                          <a:spcPct val="115000"/>
                        </a:lnSpc>
                        <a:spcAft>
                          <a:spcPts val="0"/>
                        </a:spcAft>
                      </a:pPr>
                      <a:r>
                        <a:rPr lang="en-US" sz="1400" dirty="0">
                          <a:solidFill>
                            <a:srgbClr val="000000"/>
                          </a:solidFill>
                          <a:latin typeface="Arial"/>
                          <a:ea typeface="Calibri"/>
                          <a:cs typeface="Georgia"/>
                        </a:rPr>
                        <a:t>Services provided in relation to chit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70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r>
              <a:tr h="483570">
                <a:tc>
                  <a:txBody>
                    <a:bodyPr/>
                    <a:lstStyle/>
                    <a:p>
                      <a:pPr>
                        <a:lnSpc>
                          <a:spcPct val="115000"/>
                        </a:lnSpc>
                        <a:spcAft>
                          <a:spcPts val="0"/>
                        </a:spcAft>
                      </a:pPr>
                      <a:r>
                        <a:rPr lang="en-US" sz="1400" dirty="0">
                          <a:solidFill>
                            <a:srgbClr val="000000"/>
                          </a:solidFill>
                          <a:latin typeface="Arial"/>
                          <a:ea typeface="Calibri"/>
                          <a:cs typeface="Georgia"/>
                        </a:rPr>
                        <a:t>Renting of any motor vehicle designed to carry passengers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40 </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r>
              <a:tr h="483570">
                <a:tc>
                  <a:txBody>
                    <a:bodyPr/>
                    <a:lstStyle/>
                    <a:p>
                      <a:pPr>
                        <a:lnSpc>
                          <a:spcPct val="115000"/>
                        </a:lnSpc>
                        <a:spcAft>
                          <a:spcPts val="0"/>
                        </a:spcAft>
                      </a:pPr>
                      <a:r>
                        <a:rPr lang="en-US" sz="1400">
                          <a:solidFill>
                            <a:srgbClr val="000000"/>
                          </a:solidFill>
                          <a:latin typeface="Arial"/>
                          <a:ea typeface="Calibri"/>
                          <a:cs typeface="Georgia"/>
                        </a:rPr>
                        <a:t>Transport of goods in a vessel from one port in India to another </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50 </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a:solidFill>
                            <a:srgbClr val="000000"/>
                          </a:solidFill>
                          <a:latin typeface="Arial"/>
                          <a:ea typeface="Calibri"/>
                          <a:cs typeface="Georgia"/>
                        </a:rPr>
                        <a:t>No</a:t>
                      </a:r>
                      <a:endParaRPr lang="en-US" sz="1600">
                        <a:solidFill>
                          <a:srgbClr val="000000"/>
                        </a:solidFill>
                        <a:latin typeface="Georgia"/>
                        <a:ea typeface="Calibri"/>
                        <a:cs typeface="Georgia"/>
                      </a:endParaRPr>
                    </a:p>
                  </a:txBody>
                  <a:tcPr marL="68580" marR="68580" marT="0" marB="0"/>
                </a:tc>
              </a:tr>
              <a:tr h="483570">
                <a:tc>
                  <a:txBody>
                    <a:bodyPr/>
                    <a:lstStyle/>
                    <a:p>
                      <a:pPr>
                        <a:lnSpc>
                          <a:spcPct val="115000"/>
                        </a:lnSpc>
                        <a:spcAft>
                          <a:spcPts val="0"/>
                        </a:spcAft>
                      </a:pPr>
                      <a:r>
                        <a:rPr lang="en-US" sz="1400" dirty="0" smtClean="0">
                          <a:solidFill>
                            <a:srgbClr val="000000"/>
                          </a:solidFill>
                          <a:latin typeface="Arial"/>
                          <a:ea typeface="Calibri"/>
                          <a:cs typeface="Georgia"/>
                        </a:rPr>
                        <a:t>Services </a:t>
                      </a:r>
                      <a:r>
                        <a:rPr lang="en-US" sz="1400" dirty="0">
                          <a:solidFill>
                            <a:srgbClr val="000000"/>
                          </a:solidFill>
                          <a:latin typeface="Arial"/>
                          <a:ea typeface="Calibri"/>
                          <a:cs typeface="Georgia"/>
                        </a:rPr>
                        <a:t>provided or to be provided to any person, by a tour operator in relation to a package tour</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25</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c>
                  <a:txBody>
                    <a:bodyPr/>
                    <a:lstStyle/>
                    <a:p>
                      <a:pPr>
                        <a:lnSpc>
                          <a:spcPct val="115000"/>
                        </a:lnSpc>
                        <a:spcAft>
                          <a:spcPts val="0"/>
                        </a:spcAft>
                      </a:pPr>
                      <a:r>
                        <a:rPr lang="en-US" sz="1400" dirty="0">
                          <a:solidFill>
                            <a:srgbClr val="000000"/>
                          </a:solidFill>
                          <a:latin typeface="Arial"/>
                          <a:ea typeface="Calibri"/>
                          <a:cs typeface="Georgia"/>
                        </a:rPr>
                        <a:t>No</a:t>
                      </a:r>
                      <a:endParaRPr lang="en-US" sz="1600" dirty="0">
                        <a:solidFill>
                          <a:srgbClr val="000000"/>
                        </a:solidFill>
                        <a:latin typeface="Georgia"/>
                        <a:ea typeface="Calibri"/>
                        <a:cs typeface="Georgia"/>
                      </a:endParaRPr>
                    </a:p>
                  </a:txBody>
                  <a:tcPr marL="68580" marR="68580" marT="0" marB="0"/>
                </a:tc>
              </a:tr>
              <a:tr h="365431">
                <a:tc>
                  <a:txBody>
                    <a:bodyPr/>
                    <a:lstStyle/>
                    <a:p>
                      <a:pPr>
                        <a:lnSpc>
                          <a:spcPct val="115000"/>
                        </a:lnSpc>
                        <a:spcAft>
                          <a:spcPts val="0"/>
                        </a:spcAft>
                      </a:pPr>
                      <a:r>
                        <a:rPr kumimoji="0" lang="en-US" sz="1400" kern="1200" dirty="0" smtClean="0">
                          <a:solidFill>
                            <a:srgbClr val="000000"/>
                          </a:solidFill>
                          <a:latin typeface="Arial"/>
                          <a:ea typeface="Calibri"/>
                          <a:cs typeface="Georgia"/>
                        </a:rPr>
                        <a:t>Services provided by a builder</a:t>
                      </a:r>
                      <a:endParaRPr kumimoji="0" lang="en-US" sz="1400" kern="1200" dirty="0">
                        <a:solidFill>
                          <a:srgbClr val="000000"/>
                        </a:solidFill>
                        <a:latin typeface="Arial"/>
                        <a:ea typeface="Calibri"/>
                        <a:cs typeface="Georgia"/>
                      </a:endParaRPr>
                    </a:p>
                  </a:txBody>
                  <a:tcPr marL="68580" marR="68580" marT="0" marB="0"/>
                </a:tc>
                <a:tc>
                  <a:txBody>
                    <a:bodyPr/>
                    <a:lstStyle/>
                    <a:p>
                      <a:pPr>
                        <a:lnSpc>
                          <a:spcPct val="115000"/>
                        </a:lnSpc>
                        <a:spcAft>
                          <a:spcPts val="0"/>
                        </a:spcAft>
                      </a:pPr>
                      <a:r>
                        <a:rPr kumimoji="0" lang="en-US" sz="1400" kern="1200" dirty="0" smtClean="0">
                          <a:solidFill>
                            <a:srgbClr val="000000"/>
                          </a:solidFill>
                          <a:latin typeface="Arial"/>
                          <a:ea typeface="Calibri"/>
                          <a:cs typeface="Georgia"/>
                        </a:rPr>
                        <a:t>25</a:t>
                      </a:r>
                      <a:endParaRPr kumimoji="0" lang="en-US" sz="1400" kern="1200" dirty="0">
                        <a:solidFill>
                          <a:srgbClr val="000000"/>
                        </a:solidFill>
                        <a:latin typeface="Arial"/>
                        <a:ea typeface="Calibri"/>
                        <a:cs typeface="Georgia"/>
                      </a:endParaRPr>
                    </a:p>
                  </a:txBody>
                  <a:tcPr marL="68580" marR="68580" marT="0" marB="0"/>
                </a:tc>
                <a:tc>
                  <a:txBody>
                    <a:bodyPr/>
                    <a:lstStyle/>
                    <a:p>
                      <a:pPr>
                        <a:lnSpc>
                          <a:spcPct val="115000"/>
                        </a:lnSpc>
                        <a:spcAft>
                          <a:spcPts val="0"/>
                        </a:spcAft>
                      </a:pPr>
                      <a:r>
                        <a:rPr kumimoji="0" lang="en-US" sz="1400" kern="1200" dirty="0" smtClean="0">
                          <a:solidFill>
                            <a:srgbClr val="000000"/>
                          </a:solidFill>
                          <a:latin typeface="Arial"/>
                          <a:ea typeface="Calibri"/>
                          <a:cs typeface="Georgia"/>
                        </a:rPr>
                        <a:t>No</a:t>
                      </a:r>
                      <a:endParaRPr kumimoji="0" lang="en-US" sz="1400" kern="1200" dirty="0">
                        <a:solidFill>
                          <a:srgbClr val="000000"/>
                        </a:solidFill>
                        <a:latin typeface="Arial"/>
                        <a:ea typeface="Calibri"/>
                        <a:cs typeface="Georgia"/>
                      </a:endParaRPr>
                    </a:p>
                  </a:txBody>
                  <a:tcPr marL="68580" marR="68580" marT="0" marB="0"/>
                </a:tc>
                <a:tc>
                  <a:txBody>
                    <a:bodyPr/>
                    <a:lstStyle/>
                    <a:p>
                      <a:pPr>
                        <a:lnSpc>
                          <a:spcPct val="115000"/>
                        </a:lnSpc>
                        <a:spcAft>
                          <a:spcPts val="0"/>
                        </a:spcAft>
                      </a:pPr>
                      <a:r>
                        <a:rPr kumimoji="0" lang="en-US" sz="1400" kern="1200" dirty="0" smtClean="0">
                          <a:solidFill>
                            <a:srgbClr val="000000"/>
                          </a:solidFill>
                          <a:latin typeface="Arial"/>
                          <a:ea typeface="Calibri"/>
                          <a:cs typeface="Georgia"/>
                        </a:rPr>
                        <a:t>Yes</a:t>
                      </a:r>
                      <a:endParaRPr kumimoji="0" lang="en-US" sz="1400" kern="1200" dirty="0">
                        <a:solidFill>
                          <a:srgbClr val="000000"/>
                        </a:solidFill>
                        <a:latin typeface="Arial"/>
                        <a:ea typeface="Calibri"/>
                        <a:cs typeface="Georgia"/>
                      </a:endParaRPr>
                    </a:p>
                  </a:txBody>
                  <a:tcPr marL="68580" marR="68580" marT="0" marB="0"/>
                </a:tc>
                <a:tc>
                  <a:txBody>
                    <a:bodyPr/>
                    <a:lstStyle/>
                    <a:p>
                      <a:pPr>
                        <a:lnSpc>
                          <a:spcPct val="115000"/>
                        </a:lnSpc>
                        <a:spcAft>
                          <a:spcPts val="0"/>
                        </a:spcAft>
                      </a:pPr>
                      <a:r>
                        <a:rPr kumimoji="0" lang="en-US" sz="1400" kern="1200" dirty="0" smtClean="0">
                          <a:solidFill>
                            <a:srgbClr val="000000"/>
                          </a:solidFill>
                          <a:latin typeface="Arial"/>
                          <a:ea typeface="Calibri"/>
                          <a:cs typeface="Georgia"/>
                        </a:rPr>
                        <a:t>Yes</a:t>
                      </a:r>
                      <a:endParaRPr kumimoji="0" lang="en-US" sz="1400" kern="1200" dirty="0">
                        <a:solidFill>
                          <a:srgbClr val="000000"/>
                        </a:solidFill>
                        <a:latin typeface="Arial"/>
                        <a:ea typeface="Calibri"/>
                        <a:cs typeface="Georgia"/>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52" y="2057400"/>
            <a:ext cx="6477000" cy="987552"/>
          </a:xfrm>
        </p:spPr>
        <p:txBody>
          <a:bodyPr>
            <a:noAutofit/>
          </a:bodyPr>
          <a:lstStyle/>
          <a:p>
            <a:r>
              <a:rPr lang="en-US" b="1" dirty="0" smtClean="0"/>
              <a:t>Time for questions …</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The Elements..</a:t>
            </a:r>
            <a:endParaRPr lang="en-US" dirty="0">
              <a:latin typeface="+mn-lt"/>
            </a:endParaRPr>
          </a:p>
        </p:txBody>
      </p:sp>
      <p:graphicFrame>
        <p:nvGraphicFramePr>
          <p:cNvPr id="4" name="Content Placeholder 3"/>
          <p:cNvGraphicFramePr>
            <a:graphicFrameLocks noGrp="1"/>
          </p:cNvGraphicFramePr>
          <p:nvPr>
            <p:ph sz="quarter" idx="1"/>
          </p:nvPr>
        </p:nvGraphicFramePr>
        <p:xfrm>
          <a:off x="1676400" y="1600200"/>
          <a:ext cx="6324600"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nvGraphicFramePr>
        <p:xfrm>
          <a:off x="1524000" y="4216400"/>
          <a:ext cx="6324600" cy="1727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TextBox 9"/>
          <p:cNvSpPr txBox="1"/>
          <p:nvPr/>
        </p:nvSpPr>
        <p:spPr>
          <a:xfrm rot="16200000">
            <a:off x="3964261" y="4646340"/>
            <a:ext cx="1709410" cy="646331"/>
          </a:xfrm>
          <a:prstGeom prst="rect">
            <a:avLst/>
          </a:prstGeom>
          <a:noFill/>
        </p:spPr>
        <p:txBody>
          <a:bodyPr wrap="square" rtlCol="0">
            <a:spAutoFit/>
          </a:bodyPr>
          <a:lstStyle/>
          <a:p>
            <a:r>
              <a:rPr lang="en-US" dirty="0" smtClean="0"/>
              <a:t>Person Liable </a:t>
            </a:r>
          </a:p>
          <a:p>
            <a:r>
              <a:rPr lang="en-US" dirty="0" smtClean="0"/>
              <a:t>to Pay Tax</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Service</a:t>
            </a:r>
            <a:endParaRPr lang="en-US" dirty="0"/>
          </a:p>
        </p:txBody>
      </p:sp>
      <p:graphicFrame>
        <p:nvGraphicFramePr>
          <p:cNvPr id="4" name="Content Placeholder 3"/>
          <p:cNvGraphicFramePr>
            <a:graphicFrameLocks noChangeAspect="1"/>
          </p:cNvGraphicFramePr>
          <p:nvPr/>
        </p:nvGraphicFramePr>
        <p:xfrm>
          <a:off x="533400" y="1529862"/>
          <a:ext cx="8382000" cy="5023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Service means….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means</a:t>
            </a:r>
            <a:endParaRPr lang="en-US" dirty="0"/>
          </a:p>
        </p:txBody>
      </p:sp>
      <p:sp>
        <p:nvSpPr>
          <p:cNvPr id="5" name="Rectangle 4"/>
          <p:cNvSpPr/>
          <p:nvPr/>
        </p:nvSpPr>
        <p:spPr>
          <a:xfrm>
            <a:off x="1066800" y="2971800"/>
            <a:ext cx="2133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Person</a:t>
            </a:r>
          </a:p>
          <a:p>
            <a:pPr algn="ctr"/>
            <a:r>
              <a:rPr lang="en-US" dirty="0" smtClean="0"/>
              <a:t> (Service Provider)</a:t>
            </a:r>
            <a:endParaRPr lang="en-US" dirty="0"/>
          </a:p>
        </p:txBody>
      </p:sp>
      <p:sp>
        <p:nvSpPr>
          <p:cNvPr id="7" name="Rectangle 6"/>
          <p:cNvSpPr/>
          <p:nvPr/>
        </p:nvSpPr>
        <p:spPr>
          <a:xfrm>
            <a:off x="5181600" y="2971800"/>
            <a:ext cx="2133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Another Person</a:t>
            </a:r>
          </a:p>
          <a:p>
            <a:pPr algn="ctr"/>
            <a:r>
              <a:rPr lang="en-US" dirty="0" smtClean="0"/>
              <a:t> (Service Recipient)</a:t>
            </a:r>
            <a:endParaRPr lang="en-US" dirty="0"/>
          </a:p>
        </p:txBody>
      </p:sp>
      <p:cxnSp>
        <p:nvCxnSpPr>
          <p:cNvPr id="9" name="Straight Arrow Connector 8"/>
          <p:cNvCxnSpPr/>
          <p:nvPr/>
        </p:nvCxnSpPr>
        <p:spPr>
          <a:xfrm>
            <a:off x="3200400" y="3200400"/>
            <a:ext cx="1981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200400" y="3581400"/>
            <a:ext cx="1981200" cy="1588"/>
          </a:xfrm>
          <a:prstGeom prst="straightConnector1">
            <a:avLst/>
          </a:prstGeom>
          <a:ln>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352800" y="2667000"/>
            <a:ext cx="1447800" cy="369332"/>
          </a:xfrm>
          <a:prstGeom prst="rect">
            <a:avLst/>
          </a:prstGeom>
          <a:noFill/>
        </p:spPr>
        <p:txBody>
          <a:bodyPr wrap="square" rtlCol="0">
            <a:spAutoFit/>
          </a:bodyPr>
          <a:lstStyle/>
          <a:p>
            <a:pPr algn="ctr"/>
            <a:r>
              <a:rPr lang="en-US" dirty="0" smtClean="0"/>
              <a:t>Activity</a:t>
            </a:r>
            <a:endParaRPr lang="en-US" dirty="0"/>
          </a:p>
        </p:txBody>
      </p:sp>
      <p:sp>
        <p:nvSpPr>
          <p:cNvPr id="13" name="TextBox 12"/>
          <p:cNvSpPr txBox="1"/>
          <p:nvPr/>
        </p:nvSpPr>
        <p:spPr>
          <a:xfrm>
            <a:off x="3505200" y="3810000"/>
            <a:ext cx="1447800" cy="381000"/>
          </a:xfrm>
          <a:prstGeom prst="rect">
            <a:avLst/>
          </a:prstGeom>
          <a:noFill/>
        </p:spPr>
        <p:txBody>
          <a:bodyPr wrap="square" rtlCol="0">
            <a:spAutoFit/>
          </a:bodyPr>
          <a:lstStyle/>
          <a:p>
            <a:r>
              <a:rPr lang="en-US" dirty="0" smtClean="0"/>
              <a:t>Consideration</a:t>
            </a:r>
            <a:endParaRPr lang="en-US" dirty="0"/>
          </a:p>
        </p:txBody>
      </p:sp>
      <p:sp>
        <p:nvSpPr>
          <p:cNvPr id="14" name="Oval 13"/>
          <p:cNvSpPr/>
          <p:nvPr/>
        </p:nvSpPr>
        <p:spPr>
          <a:xfrm>
            <a:off x="304800" y="1600200"/>
            <a:ext cx="8305800" cy="381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086600" y="5181600"/>
            <a:ext cx="1676400" cy="646331"/>
          </a:xfrm>
          <a:prstGeom prst="rect">
            <a:avLst/>
          </a:prstGeom>
          <a:noFill/>
        </p:spPr>
        <p:txBody>
          <a:bodyPr wrap="square" rtlCol="0">
            <a:spAutoFit/>
          </a:bodyPr>
          <a:lstStyle/>
          <a:p>
            <a:r>
              <a:rPr lang="en-US" dirty="0" smtClean="0"/>
              <a:t>Enforceable Contract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DIVISIBLE VS. INDIVISIBLE CONTRACTS: SIMPLE EXAMPLE</a:t>
            </a:r>
            <a:endParaRPr lang="en-US" dirty="0"/>
          </a:p>
        </p:txBody>
      </p:sp>
      <p:graphicFrame>
        <p:nvGraphicFramePr>
          <p:cNvPr id="5" name="Content Placeholder 4"/>
          <p:cNvGraphicFramePr>
            <a:graphicFrameLocks noGrp="1"/>
          </p:cNvGraphicFramePr>
          <p:nvPr>
            <p:ph sz="quarter" idx="1"/>
          </p:nvPr>
        </p:nvGraphicFramePr>
        <p:xfrm>
          <a:off x="457200" y="1600200"/>
          <a:ext cx="7467600" cy="2494280"/>
        </p:xfrm>
        <a:graphic>
          <a:graphicData uri="http://schemas.openxmlformats.org/drawingml/2006/table">
            <a:tbl>
              <a:tblPr firstRow="1" bandRow="1">
                <a:tableStyleId>{5C22544A-7EE6-4342-B048-85BDC9FD1C3A}</a:tableStyleId>
              </a:tblPr>
              <a:tblGrid>
                <a:gridCol w="1543032"/>
                <a:gridCol w="946168"/>
                <a:gridCol w="1244600"/>
                <a:gridCol w="1244600"/>
                <a:gridCol w="1244600"/>
                <a:gridCol w="1244600"/>
              </a:tblGrid>
              <a:tr h="370840">
                <a:tc>
                  <a:txBody>
                    <a:bodyPr/>
                    <a:lstStyle/>
                    <a:p>
                      <a:r>
                        <a:rPr lang="en-US" dirty="0" smtClean="0"/>
                        <a:t>Product</a:t>
                      </a:r>
                      <a:endParaRPr lang="en-US" dirty="0"/>
                    </a:p>
                  </a:txBody>
                  <a:tcPr/>
                </a:tc>
                <a:tc>
                  <a:txBody>
                    <a:bodyPr/>
                    <a:lstStyle/>
                    <a:p>
                      <a:r>
                        <a:rPr lang="en-US" dirty="0" smtClean="0"/>
                        <a:t>VAT Rate</a:t>
                      </a:r>
                      <a:endParaRPr lang="en-US" dirty="0"/>
                    </a:p>
                  </a:txBody>
                  <a:tcPr/>
                </a:tc>
                <a:tc gridSpan="2">
                  <a:txBody>
                    <a:bodyPr/>
                    <a:lstStyle/>
                    <a:p>
                      <a:pPr algn="ctr"/>
                      <a:r>
                        <a:rPr lang="en-US" dirty="0" smtClean="0"/>
                        <a:t>Case 1 </a:t>
                      </a:r>
                    </a:p>
                    <a:p>
                      <a:pPr algn="ctr"/>
                      <a:r>
                        <a:rPr lang="en-US" dirty="0" smtClean="0"/>
                        <a:t>(Grocery Store)</a:t>
                      </a:r>
                      <a:endParaRPr lang="en-US" dirty="0"/>
                    </a:p>
                  </a:txBody>
                  <a:tcPr/>
                </a:tc>
                <a:tc hMerge="1">
                  <a:txBody>
                    <a:bodyPr/>
                    <a:lstStyle/>
                    <a:p>
                      <a:endParaRPr lang="en-US" dirty="0"/>
                    </a:p>
                  </a:txBody>
                  <a:tcPr/>
                </a:tc>
                <a:tc gridSpan="2">
                  <a:txBody>
                    <a:bodyPr/>
                    <a:lstStyle/>
                    <a:p>
                      <a:pPr algn="ctr"/>
                      <a:r>
                        <a:rPr lang="en-US" dirty="0" smtClean="0"/>
                        <a:t>Case 2 </a:t>
                      </a:r>
                    </a:p>
                    <a:p>
                      <a:pPr algn="ctr"/>
                      <a:r>
                        <a:rPr lang="en-US" dirty="0" smtClean="0"/>
                        <a:t>(Eating House)</a:t>
                      </a:r>
                      <a:endParaRPr lang="en-US" dirty="0"/>
                    </a:p>
                  </a:txBody>
                  <a:tcPr/>
                </a:tc>
                <a:tc hMerge="1">
                  <a:txBody>
                    <a:bodyPr/>
                    <a:lstStyle/>
                    <a:p>
                      <a:endParaRPr lang="en-US" dirty="0"/>
                    </a:p>
                  </a:txBody>
                  <a:tcPr/>
                </a:tc>
              </a:tr>
              <a:tr h="370840">
                <a:tc>
                  <a:txBody>
                    <a:bodyPr/>
                    <a:lstStyle/>
                    <a:p>
                      <a:pPr marL="0" algn="l" rtl="0" eaLnBrk="1" latinLnBrk="0" hangingPunct="1"/>
                      <a:r>
                        <a:rPr kumimoji="0" lang="en-US" kern="1200" dirty="0" smtClean="0">
                          <a:solidFill>
                            <a:schemeClr val="dk1"/>
                          </a:solidFill>
                          <a:latin typeface="+mn-lt"/>
                          <a:ea typeface="+mn-ea"/>
                          <a:cs typeface="+mn-cs"/>
                        </a:rPr>
                        <a:t>Bread</a:t>
                      </a:r>
                      <a:endParaRPr kumimoji="0" lang="en-US" kern="1200" dirty="0">
                        <a:solidFill>
                          <a:schemeClr val="dk1"/>
                        </a:solidFill>
                        <a:latin typeface="+mn-lt"/>
                        <a:ea typeface="+mn-ea"/>
                        <a:cs typeface="+mn-cs"/>
                      </a:endParaRPr>
                    </a:p>
                  </a:txBody>
                  <a:tcPr/>
                </a:tc>
                <a:tc>
                  <a:txBody>
                    <a:bodyPr/>
                    <a:lstStyle/>
                    <a:p>
                      <a:pPr marL="0" algn="r" rtl="0" eaLnBrk="1" latinLnBrk="0" hangingPunct="1"/>
                      <a:r>
                        <a:rPr kumimoji="0" lang="en-US" kern="1200" dirty="0" smtClean="0">
                          <a:solidFill>
                            <a:schemeClr val="dk1"/>
                          </a:solidFill>
                          <a:latin typeface="+mn-lt"/>
                          <a:ea typeface="+mn-ea"/>
                          <a:cs typeface="+mn-cs"/>
                        </a:rPr>
                        <a:t>0.00%</a:t>
                      </a:r>
                      <a:endParaRPr kumimoji="0" lang="en-US" kern="1200" dirty="0">
                        <a:solidFill>
                          <a:schemeClr val="dk1"/>
                        </a:solidFill>
                        <a:latin typeface="+mn-lt"/>
                        <a:ea typeface="+mn-ea"/>
                        <a:cs typeface="+mn-cs"/>
                      </a:endParaRPr>
                    </a:p>
                  </a:txBody>
                  <a:tcPr/>
                </a:tc>
                <a:tc>
                  <a:txBody>
                    <a:bodyPr/>
                    <a:lstStyle/>
                    <a:p>
                      <a:pPr marL="0" algn="r" rtl="0" eaLnBrk="1" latinLnBrk="0" hangingPunct="1"/>
                      <a:r>
                        <a:rPr kumimoji="0" lang="en-US" kern="1200" dirty="0" smtClean="0">
                          <a:solidFill>
                            <a:schemeClr val="dk1"/>
                          </a:solidFill>
                          <a:latin typeface="+mn-lt"/>
                          <a:ea typeface="+mn-ea"/>
                          <a:cs typeface="+mn-cs"/>
                        </a:rPr>
                        <a:t>50.00</a:t>
                      </a:r>
                      <a:endParaRPr kumimoji="0" lang="en-US" kern="1200" dirty="0">
                        <a:solidFill>
                          <a:schemeClr val="dk1"/>
                        </a:solidFill>
                        <a:latin typeface="+mn-lt"/>
                        <a:ea typeface="+mn-ea"/>
                        <a:cs typeface="+mn-cs"/>
                      </a:endParaRPr>
                    </a:p>
                  </a:txBody>
                  <a:tcPr/>
                </a:tc>
                <a:tc>
                  <a:txBody>
                    <a:bodyPr/>
                    <a:lstStyle/>
                    <a:p>
                      <a:pPr marL="0" algn="r" rtl="0" eaLnBrk="1" latinLnBrk="0" hangingPunct="1"/>
                      <a:r>
                        <a:rPr kumimoji="0" lang="en-US" kern="1200" dirty="0" smtClean="0">
                          <a:solidFill>
                            <a:schemeClr val="dk1"/>
                          </a:solidFill>
                          <a:latin typeface="+mn-lt"/>
                          <a:ea typeface="+mn-ea"/>
                          <a:cs typeface="+mn-cs"/>
                        </a:rPr>
                        <a:t>0.00</a:t>
                      </a:r>
                      <a:endParaRPr kumimoji="0" lang="en-US" kern="1200" dirty="0">
                        <a:solidFill>
                          <a:schemeClr val="dk1"/>
                        </a:solidFill>
                        <a:latin typeface="+mn-lt"/>
                        <a:ea typeface="+mn-ea"/>
                        <a:cs typeface="+mn-cs"/>
                      </a:endParaRPr>
                    </a:p>
                  </a:txBody>
                  <a:tcPr/>
                </a:tc>
                <a:tc>
                  <a:txBody>
                    <a:bodyPr/>
                    <a:lstStyle/>
                    <a:p>
                      <a:pPr marL="0" algn="r" rtl="0" eaLnBrk="1" latinLnBrk="0" hangingPunct="1"/>
                      <a:endParaRPr kumimoji="0" lang="en-US" kern="1200" dirty="0">
                        <a:solidFill>
                          <a:schemeClr val="dk1"/>
                        </a:solidFill>
                        <a:latin typeface="+mn-lt"/>
                        <a:ea typeface="+mn-ea"/>
                        <a:cs typeface="+mn-cs"/>
                      </a:endParaRPr>
                    </a:p>
                  </a:txBody>
                  <a:tcPr/>
                </a:tc>
                <a:tc>
                  <a:txBody>
                    <a:bodyPr/>
                    <a:lstStyle/>
                    <a:p>
                      <a:pPr marL="0" algn="r" rtl="0" eaLnBrk="1" latinLnBrk="0" hangingPunct="1"/>
                      <a:endParaRPr kumimoji="0" lang="en-US" kern="1200" dirty="0">
                        <a:solidFill>
                          <a:schemeClr val="dk1"/>
                        </a:solidFill>
                        <a:latin typeface="+mn-lt"/>
                        <a:ea typeface="+mn-ea"/>
                        <a:cs typeface="+mn-cs"/>
                      </a:endParaRPr>
                    </a:p>
                  </a:txBody>
                  <a:tcPr/>
                </a:tc>
              </a:tr>
              <a:tr h="370840">
                <a:tc>
                  <a:txBody>
                    <a:bodyPr/>
                    <a:lstStyle/>
                    <a:p>
                      <a:r>
                        <a:rPr lang="en-US" dirty="0" smtClean="0"/>
                        <a:t>Butter </a:t>
                      </a:r>
                      <a:endParaRPr lang="en-US" dirty="0"/>
                    </a:p>
                  </a:txBody>
                  <a:tcPr/>
                </a:tc>
                <a:tc>
                  <a:txBody>
                    <a:bodyPr/>
                    <a:lstStyle/>
                    <a:p>
                      <a:pPr algn="r"/>
                      <a:r>
                        <a:rPr lang="en-US" dirty="0" smtClean="0"/>
                        <a:t>12.50%</a:t>
                      </a:r>
                      <a:endParaRPr lang="en-US" dirty="0"/>
                    </a:p>
                  </a:txBody>
                  <a:tcPr/>
                </a:tc>
                <a:tc>
                  <a:txBody>
                    <a:bodyPr/>
                    <a:lstStyle/>
                    <a:p>
                      <a:pPr algn="r"/>
                      <a:r>
                        <a:rPr lang="en-US" dirty="0" smtClean="0"/>
                        <a:t>50.00</a:t>
                      </a:r>
                      <a:endParaRPr lang="en-US" dirty="0"/>
                    </a:p>
                  </a:txBody>
                  <a:tcPr/>
                </a:tc>
                <a:tc>
                  <a:txBody>
                    <a:bodyPr/>
                    <a:lstStyle/>
                    <a:p>
                      <a:pPr algn="r"/>
                      <a:r>
                        <a:rPr lang="en-US" dirty="0" smtClean="0"/>
                        <a:t>6.25</a:t>
                      </a:r>
                      <a:endParaRPr lang="en-US" dirty="0"/>
                    </a:p>
                  </a:txBody>
                  <a:tcPr/>
                </a:tc>
                <a:tc>
                  <a:txBody>
                    <a:bodyPr/>
                    <a:lstStyle/>
                    <a:p>
                      <a:pPr algn="r"/>
                      <a:endParaRPr lang="en-US" dirty="0"/>
                    </a:p>
                  </a:txBody>
                  <a:tcPr/>
                </a:tc>
                <a:tc>
                  <a:txBody>
                    <a:bodyPr/>
                    <a:lstStyle/>
                    <a:p>
                      <a:pPr algn="r"/>
                      <a:endParaRPr lang="en-US" dirty="0"/>
                    </a:p>
                  </a:txBody>
                  <a:tcPr/>
                </a:tc>
              </a:tr>
              <a:tr h="370840">
                <a:tc>
                  <a:txBody>
                    <a:bodyPr/>
                    <a:lstStyle/>
                    <a:p>
                      <a:r>
                        <a:rPr lang="en-US" dirty="0" smtClean="0"/>
                        <a:t>Tomatoes</a:t>
                      </a:r>
                      <a:endParaRPr lang="en-US" dirty="0"/>
                    </a:p>
                  </a:txBody>
                  <a:tcPr/>
                </a:tc>
                <a:tc>
                  <a:txBody>
                    <a:bodyPr/>
                    <a:lstStyle/>
                    <a:p>
                      <a:pPr algn="r"/>
                      <a:r>
                        <a:rPr lang="en-US" dirty="0" smtClean="0"/>
                        <a:t>0.00%</a:t>
                      </a:r>
                      <a:endParaRPr lang="en-US" dirty="0"/>
                    </a:p>
                  </a:txBody>
                  <a:tcPr/>
                </a:tc>
                <a:tc>
                  <a:txBody>
                    <a:bodyPr/>
                    <a:lstStyle/>
                    <a:p>
                      <a:pPr algn="r"/>
                      <a:r>
                        <a:rPr lang="en-US" dirty="0" smtClean="0"/>
                        <a:t>25.00</a:t>
                      </a:r>
                      <a:endParaRPr lang="en-US" dirty="0"/>
                    </a:p>
                  </a:txBody>
                  <a:tcPr/>
                </a:tc>
                <a:tc>
                  <a:txBody>
                    <a:bodyPr/>
                    <a:lstStyle/>
                    <a:p>
                      <a:pPr algn="r"/>
                      <a:r>
                        <a:rPr lang="en-US" dirty="0" smtClean="0"/>
                        <a:t>0.00</a:t>
                      </a:r>
                      <a:endParaRPr lang="en-US" dirty="0"/>
                    </a:p>
                  </a:txBody>
                  <a:tcPr/>
                </a:tc>
                <a:tc>
                  <a:txBody>
                    <a:bodyPr/>
                    <a:lstStyle/>
                    <a:p>
                      <a:pPr algn="r"/>
                      <a:endParaRPr lang="en-US" dirty="0"/>
                    </a:p>
                  </a:txBody>
                  <a:tcPr/>
                </a:tc>
                <a:tc>
                  <a:txBody>
                    <a:bodyPr/>
                    <a:lstStyle/>
                    <a:p>
                      <a:pPr algn="r"/>
                      <a:endParaRPr lang="en-US" dirty="0"/>
                    </a:p>
                  </a:txBody>
                  <a:tcPr/>
                </a:tc>
              </a:tr>
              <a:tr h="370840">
                <a:tc>
                  <a:txBody>
                    <a:bodyPr/>
                    <a:lstStyle/>
                    <a:p>
                      <a:r>
                        <a:rPr lang="en-US" dirty="0" smtClean="0"/>
                        <a:t>Sandwich</a:t>
                      </a:r>
                      <a:endParaRPr lang="en-US" dirty="0"/>
                    </a:p>
                  </a:txBody>
                  <a:tcPr/>
                </a:tc>
                <a:tc>
                  <a:txBody>
                    <a:bodyPr/>
                    <a:lstStyle/>
                    <a:p>
                      <a:pPr algn="r"/>
                      <a:r>
                        <a:rPr lang="en-US" dirty="0" smtClean="0"/>
                        <a:t>4.00%</a:t>
                      </a: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r>
                        <a:rPr lang="en-US" dirty="0" smtClean="0"/>
                        <a:t>125.00</a:t>
                      </a:r>
                      <a:endParaRPr lang="en-US" dirty="0"/>
                    </a:p>
                  </a:txBody>
                  <a:tcPr/>
                </a:tc>
                <a:tc>
                  <a:txBody>
                    <a:bodyPr/>
                    <a:lstStyle/>
                    <a:p>
                      <a:pPr algn="r"/>
                      <a:r>
                        <a:rPr lang="en-US" dirty="0" smtClean="0"/>
                        <a:t>5.00</a:t>
                      </a:r>
                      <a:endParaRPr lang="en-US" dirty="0"/>
                    </a:p>
                  </a:txBody>
                  <a:tcPr/>
                </a:tc>
              </a:tr>
              <a:tr h="370840">
                <a:tc>
                  <a:txBody>
                    <a:bodyPr/>
                    <a:lstStyle/>
                    <a:p>
                      <a:r>
                        <a:rPr lang="en-US" dirty="0" smtClean="0"/>
                        <a:t>TOTAL</a:t>
                      </a:r>
                      <a:endParaRPr lang="en-US" dirty="0"/>
                    </a:p>
                  </a:txBody>
                  <a:tcPr/>
                </a:tc>
                <a:tc>
                  <a:txBody>
                    <a:bodyPr/>
                    <a:lstStyle/>
                    <a:p>
                      <a:endParaRPr lang="en-US" dirty="0"/>
                    </a:p>
                  </a:txBody>
                  <a:tcPr/>
                </a:tc>
                <a:tc>
                  <a:txBody>
                    <a:bodyPr/>
                    <a:lstStyle/>
                    <a:p>
                      <a:pPr algn="r"/>
                      <a:r>
                        <a:rPr lang="en-US" dirty="0" smtClean="0"/>
                        <a:t>125.00</a:t>
                      </a:r>
                      <a:endParaRPr lang="en-US" dirty="0"/>
                    </a:p>
                  </a:txBody>
                  <a:tcPr/>
                </a:tc>
                <a:tc>
                  <a:txBody>
                    <a:bodyPr/>
                    <a:lstStyle/>
                    <a:p>
                      <a:pPr algn="r"/>
                      <a:r>
                        <a:rPr lang="en-US" dirty="0" smtClean="0"/>
                        <a:t>6.25</a:t>
                      </a:r>
                      <a:endParaRPr lang="en-US" dirty="0"/>
                    </a:p>
                  </a:txBody>
                  <a:tcPr/>
                </a:tc>
                <a:tc>
                  <a:txBody>
                    <a:bodyPr/>
                    <a:lstStyle/>
                    <a:p>
                      <a:pPr algn="r"/>
                      <a:r>
                        <a:rPr lang="en-US" dirty="0" smtClean="0"/>
                        <a:t>125.00</a:t>
                      </a:r>
                      <a:endParaRPr lang="en-US" dirty="0"/>
                    </a:p>
                  </a:txBody>
                  <a:tcPr/>
                </a:tc>
                <a:tc>
                  <a:txBody>
                    <a:bodyPr/>
                    <a:lstStyle/>
                    <a:p>
                      <a:pPr algn="r"/>
                      <a:r>
                        <a:rPr lang="en-US" dirty="0" smtClean="0"/>
                        <a:t>5.00</a:t>
                      </a:r>
                      <a:endParaRPr lang="en-US" dirty="0"/>
                    </a:p>
                  </a:txBody>
                  <a:tcPr/>
                </a:tc>
              </a:tr>
            </a:tbl>
          </a:graphicData>
        </a:graphic>
      </p:graphicFrame>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2CF150C0-D14F-4EED-9300-48F47B45C5BD}" type="slidenum">
              <a:rPr lang="en-IN" smtClean="0"/>
              <a:pPr>
                <a:defRPr/>
              </a:pPr>
              <a:t>8</a:t>
            </a:fld>
            <a:endParaRPr lang="en-IN" dirty="0"/>
          </a:p>
        </p:txBody>
      </p:sp>
      <p:sp>
        <p:nvSpPr>
          <p:cNvPr id="39989" name="Rectangle 5"/>
          <p:cNvSpPr>
            <a:spLocks noChangeArrowheads="1"/>
          </p:cNvSpPr>
          <p:nvPr/>
        </p:nvSpPr>
        <p:spPr bwMode="auto">
          <a:xfrm>
            <a:off x="571500" y="4143375"/>
            <a:ext cx="7358063" cy="1169988"/>
          </a:xfrm>
          <a:prstGeom prst="rect">
            <a:avLst/>
          </a:prstGeom>
          <a:noFill/>
          <a:ln w="9525">
            <a:noFill/>
            <a:miter lim="800000"/>
            <a:headEnd/>
            <a:tailEnd/>
          </a:ln>
        </p:spPr>
        <p:txBody>
          <a:bodyPr>
            <a:spAutoFit/>
          </a:bodyPr>
          <a:lstStyle/>
          <a:p>
            <a:pPr>
              <a:buFont typeface="Arial" pitchFamily="34" charset="0"/>
              <a:buChar char="•"/>
            </a:pPr>
            <a:r>
              <a:rPr lang="en-US" sz="2600" dirty="0" smtClean="0"/>
              <a:t> Can </a:t>
            </a:r>
            <a:r>
              <a:rPr lang="en-US" sz="2600" dirty="0"/>
              <a:t>it be said that:</a:t>
            </a:r>
          </a:p>
          <a:p>
            <a:pPr lvl="1">
              <a:buFont typeface="Arial" pitchFamily="34" charset="0"/>
              <a:buChar char="•"/>
            </a:pPr>
            <a:r>
              <a:rPr lang="en-US" sz="2200" dirty="0" smtClean="0"/>
              <a:t> A </a:t>
            </a:r>
            <a:r>
              <a:rPr lang="en-US" sz="2200" dirty="0"/>
              <a:t>grocery store sells a sandwich ?</a:t>
            </a:r>
          </a:p>
          <a:p>
            <a:pPr lvl="1">
              <a:buFont typeface="Arial" pitchFamily="34" charset="0"/>
              <a:buChar char="•"/>
            </a:pPr>
            <a:r>
              <a:rPr lang="en-US" sz="2200" dirty="0" smtClean="0"/>
              <a:t> A </a:t>
            </a:r>
            <a:r>
              <a:rPr lang="en-US" sz="2200" dirty="0"/>
              <a:t>eating house sells bread, butter &amp; tomatoes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normAutofit/>
          </a:bodyPr>
          <a:lstStyle/>
          <a:p>
            <a:pPr>
              <a:defRPr/>
            </a:pPr>
            <a:r>
              <a:rPr lang="en-US" sz="3800" dirty="0"/>
              <a:t>Composite Contracts: Judicial Thinking</a:t>
            </a:r>
          </a:p>
        </p:txBody>
      </p:sp>
      <p:sp>
        <p:nvSpPr>
          <p:cNvPr id="40963" name="Rectangle 3"/>
          <p:cNvSpPr>
            <a:spLocks noGrp="1" noChangeArrowheads="1"/>
          </p:cNvSpPr>
          <p:nvPr>
            <p:ph type="body" idx="1"/>
          </p:nvPr>
        </p:nvSpPr>
        <p:spPr>
          <a:xfrm>
            <a:off x="457200" y="1600200"/>
            <a:ext cx="7467600" cy="4873625"/>
          </a:xfrm>
        </p:spPr>
        <p:txBody>
          <a:bodyPr/>
          <a:lstStyle/>
          <a:p>
            <a:pPr>
              <a:lnSpc>
                <a:spcPct val="90000"/>
              </a:lnSpc>
            </a:pPr>
            <a:r>
              <a:rPr lang="en-US" sz="2100" smtClean="0"/>
              <a:t>A composite contract should not be vivisected to levy a tax on a specific component of such a contract but should be analysed as a whole</a:t>
            </a:r>
          </a:p>
          <a:p>
            <a:pPr lvl="1">
              <a:lnSpc>
                <a:spcPct val="90000"/>
              </a:lnSpc>
            </a:pPr>
            <a:r>
              <a:rPr lang="en-US" sz="2000" smtClean="0"/>
              <a:t>State of Madras vs. Gannon Dunkerley &amp; Co 9 STC 353 (SC)</a:t>
            </a:r>
          </a:p>
          <a:p>
            <a:pPr>
              <a:lnSpc>
                <a:spcPct val="90000"/>
              </a:lnSpc>
            </a:pPr>
            <a:r>
              <a:rPr lang="en-US" sz="2100" smtClean="0"/>
              <a:t>Even in cases where the agreements provide for progressive payments based on individual milestones</a:t>
            </a:r>
          </a:p>
          <a:p>
            <a:pPr lvl="1">
              <a:lnSpc>
                <a:spcPct val="90000"/>
              </a:lnSpc>
            </a:pPr>
            <a:r>
              <a:rPr lang="en-US" sz="2000" smtClean="0"/>
              <a:t>Sentinel Rolling Shutters &amp; Engg. Co. vs. CST 4 SCC 260 (SC)</a:t>
            </a:r>
          </a:p>
          <a:p>
            <a:pPr>
              <a:lnSpc>
                <a:spcPct val="90000"/>
              </a:lnSpc>
            </a:pPr>
            <a:r>
              <a:rPr lang="en-US" sz="2100" smtClean="0"/>
              <a:t>Even if specific price breakup is given for individual milestones </a:t>
            </a:r>
          </a:p>
          <a:p>
            <a:pPr lvl="1">
              <a:lnSpc>
                <a:spcPct val="90000"/>
              </a:lnSpc>
            </a:pPr>
            <a:r>
              <a:rPr lang="en-US" sz="2000" smtClean="0"/>
              <a:t>Daelim Industrial Co. Ltd. vs. CCE 155 ELT 457 (Tri) as approved by SC</a:t>
            </a:r>
          </a:p>
          <a:p>
            <a:pPr>
              <a:lnSpc>
                <a:spcPct val="90000"/>
              </a:lnSpc>
            </a:pPr>
            <a:r>
              <a:rPr lang="en-US" sz="2100" smtClean="0"/>
              <a:t>Even if there are separate agreements</a:t>
            </a:r>
          </a:p>
          <a:p>
            <a:pPr lvl="1">
              <a:lnSpc>
                <a:spcPct val="90000"/>
              </a:lnSpc>
            </a:pPr>
            <a:r>
              <a:rPr lang="en-US" sz="2000" smtClean="0"/>
              <a:t>CIT vs. Sundwiger Empg &amp; Co. 262 ITR 110 (AP)</a:t>
            </a:r>
          </a:p>
        </p:txBody>
      </p:sp>
      <p:sp>
        <p:nvSpPr>
          <p:cNvPr id="4" name="Slide Number Placeholder 3"/>
          <p:cNvSpPr>
            <a:spLocks noGrp="1"/>
          </p:cNvSpPr>
          <p:nvPr>
            <p:ph type="sldNum" sz="quarter" idx="4294967295"/>
          </p:nvPr>
        </p:nvSpPr>
        <p:spPr>
          <a:xfrm>
            <a:off x="8613775" y="6305550"/>
            <a:ext cx="457200" cy="476250"/>
          </a:xfrm>
          <a:prstGeom prst="rect">
            <a:avLst/>
          </a:prstGeom>
        </p:spPr>
        <p:txBody>
          <a:bodyPr/>
          <a:lstStyle/>
          <a:p>
            <a:pPr>
              <a:defRPr/>
            </a:pPr>
            <a:fld id="{DBA83504-64ED-4B06-B5D4-873AD2C11F82}"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830</TotalTime>
  <Words>2340</Words>
  <Application>Microsoft Office PowerPoint</Application>
  <PresentationFormat>On-screen Show (4:3)</PresentationFormat>
  <Paragraphs>481</Paragraphs>
  <Slides>36</Slides>
  <Notes>31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Median</vt:lpstr>
      <vt:lpstr>Negative List based Taxation of Services</vt:lpstr>
      <vt:lpstr>CONCEPTUAL FRAMEWORK</vt:lpstr>
      <vt:lpstr>Framework: Dissecting the “Charge”..</vt:lpstr>
      <vt:lpstr>The Elements..</vt:lpstr>
      <vt:lpstr>Definition of Service</vt:lpstr>
      <vt:lpstr>Service means….</vt:lpstr>
      <vt:lpstr>Service means</vt:lpstr>
      <vt:lpstr>DIVISIBLE VS. INDIVISIBLE CONTRACTS: SIMPLE EXAMPLE</vt:lpstr>
      <vt:lpstr>Composite Contracts: Judicial Thinking</vt:lpstr>
      <vt:lpstr>Service includes…</vt:lpstr>
      <vt:lpstr>Slide 11</vt:lpstr>
      <vt:lpstr>Declared Services : Issues</vt:lpstr>
      <vt:lpstr>Respecting the Boundaries…</vt:lpstr>
      <vt:lpstr>Deemed Sale vs. Declared Service</vt:lpstr>
      <vt:lpstr>Service portion in execution of a works contract </vt:lpstr>
      <vt:lpstr>Works Contract : General Concept</vt:lpstr>
      <vt:lpstr>Works Contracts : Some Examples</vt:lpstr>
      <vt:lpstr>Works Contracts : Some Examples</vt:lpstr>
      <vt:lpstr>Works Contract Valuation…</vt:lpstr>
      <vt:lpstr>…Works Contract Valuation</vt:lpstr>
      <vt:lpstr>Bundling of services</vt:lpstr>
      <vt:lpstr>Gamut of Indirect Taxes:  Macro Perspective</vt:lpstr>
      <vt:lpstr>Bundled Services</vt:lpstr>
      <vt:lpstr>Examples on Bundled Services</vt:lpstr>
      <vt:lpstr>VALUATION</vt:lpstr>
      <vt:lpstr>Important Principles under Section 67</vt:lpstr>
      <vt:lpstr>Valuation Rules</vt:lpstr>
      <vt:lpstr>Reimbursement of Expenses</vt:lpstr>
      <vt:lpstr>Reimbursement: Climb of the Everest</vt:lpstr>
      <vt:lpstr>Valuation: Works Contracts</vt:lpstr>
      <vt:lpstr>Valuation: Works Contracts : Issues</vt:lpstr>
      <vt:lpstr>Restaurant &amp; Catering</vt:lpstr>
      <vt:lpstr>Money Changing</vt:lpstr>
      <vt:lpstr>Abatements through Notification</vt:lpstr>
      <vt:lpstr>Abatements through Notification</vt:lpstr>
      <vt:lpstr>Time for questions …</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Negative List based Taxation of Services - Concept, Definitions, Exclusions, Exemptions &amp; Valuation</dc:title>
  <dc:creator>Administrator</dc:creator>
  <cp:lastModifiedBy>sunil</cp:lastModifiedBy>
  <cp:revision>191</cp:revision>
  <dcterms:created xsi:type="dcterms:W3CDTF">2012-06-21T11:35:47Z</dcterms:created>
  <dcterms:modified xsi:type="dcterms:W3CDTF">2012-08-10T10:26:16Z</dcterms:modified>
</cp:coreProperties>
</file>