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notesSlides/notesSlide12.xml" ContentType="application/vnd.openxmlformats-officedocument.presentationml.notesSlid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layout13.xml" ContentType="application/vnd.openxmlformats-officedocument.drawingml.diagramLayout+xml"/>
  <Default Extension="xlsx" ContentType="application/vnd.openxmlformats-officedocument.spreadsheetml.sheet"/>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diagrams/drawing17.xml" ContentType="application/vnd.ms-office.drawingml.diagramDrawing+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notesSlides/notesSlide13.xml" ContentType="application/vnd.openxmlformats-officedocument.presentationml.notesSlid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quickStyle12.xml" ContentType="application/vnd.openxmlformats-officedocument.drawingml.diagramStyle+xml"/>
  <Override PartName="/ppt/diagrams/layout16.xml" ContentType="application/vnd.openxmlformats-officedocument.drawingml.diagramLayout+xml"/>
  <Override PartName="/ppt/notesSlides/notesSlide11.xml" ContentType="application/vnd.openxmlformats-officedocument.presentationml.notesSlide+xml"/>
  <Override PartName="/ppt/diagrams/drawing8.xml" ContentType="application/vnd.ms-office.drawingml.diagramDrawing+xml"/>
  <Override PartName="/ppt/diagrams/drawing13.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5.xml" ContentType="application/vnd.openxmlformats-officedocument.drawingml.diagramLayout+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notesSlides/notesSlide10.xml" ContentType="application/vnd.openxmlformats-officedocument.presentationml.notesSlid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charts/chart1.xml" ContentType="application/vnd.openxmlformats-officedocument.drawingml.chart+xml"/>
  <Override PartName="/ppt/diagrams/drawing5.xml" ContentType="application/vnd.ms-office.drawingml.diagramDrawing+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66" r:id="rId2"/>
    <p:sldId id="375" r:id="rId3"/>
    <p:sldId id="259" r:id="rId4"/>
    <p:sldId id="372" r:id="rId5"/>
    <p:sldId id="373" r:id="rId6"/>
    <p:sldId id="374" r:id="rId7"/>
    <p:sldId id="376" r:id="rId8"/>
    <p:sldId id="369" r:id="rId9"/>
    <p:sldId id="355" r:id="rId10"/>
    <p:sldId id="356" r:id="rId11"/>
    <p:sldId id="368" r:id="rId12"/>
    <p:sldId id="324" r:id="rId13"/>
    <p:sldId id="316" r:id="rId14"/>
    <p:sldId id="323" r:id="rId15"/>
    <p:sldId id="350" r:id="rId16"/>
    <p:sldId id="361" r:id="rId17"/>
    <p:sldId id="365" r:id="rId18"/>
    <p:sldId id="366" r:id="rId19"/>
    <p:sldId id="367" r:id="rId20"/>
    <p:sldId id="347" r:id="rId21"/>
    <p:sldId id="354" r:id="rId22"/>
    <p:sldId id="371" r:id="rId23"/>
    <p:sldId id="349" r:id="rId24"/>
    <p:sldId id="314" r:id="rId25"/>
    <p:sldId id="339" r:id="rId26"/>
    <p:sldId id="308" r:id="rId27"/>
    <p:sldId id="309" r:id="rId28"/>
    <p:sldId id="370" r:id="rId29"/>
    <p:sldId id="362" r:id="rId30"/>
    <p:sldId id="334" r:id="rId31"/>
    <p:sldId id="377"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C793B2"/>
    <a:srgbClr val="F3E9F2"/>
    <a:srgbClr val="DEC0DA"/>
    <a:srgbClr val="E8D1FF"/>
    <a:srgbClr val="E2C5FF"/>
    <a:srgbClr val="CC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D27102A9-8310-4765-A935-A1911B00CA5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6" autoAdjust="0"/>
    <p:restoredTop sz="92007" autoAdjust="0"/>
  </p:normalViewPr>
  <p:slideViewPr>
    <p:cSldViewPr>
      <p:cViewPr varScale="1">
        <p:scale>
          <a:sx n="80" d="100"/>
          <a:sy n="80" d="100"/>
        </p:scale>
        <p:origin x="-2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Pr>
        <a:bodyPr/>
        <a:lstStyle/>
        <a:p>
          <a:pPr>
            <a:defRPr lang="en-IN"/>
          </a:pPr>
          <a:endParaRPr lang="en-US"/>
        </a:p>
      </c:txPr>
    </c:title>
    <c:plotArea>
      <c:layout/>
      <c:lineChart>
        <c:grouping val="standard"/>
        <c:ser>
          <c:idx val="0"/>
          <c:order val="0"/>
          <c:tx>
            <c:strRef>
              <c:f>Sheet1!$B$1</c:f>
              <c:strCache>
                <c:ptCount val="1"/>
                <c:pt idx="0">
                  <c:v>No of errors in %</c:v>
                </c:pt>
              </c:strCache>
            </c:strRef>
          </c:tx>
          <c:marker>
            <c:symbol val="none"/>
          </c:marker>
          <c:cat>
            <c:strRef>
              <c:f>Sheet1!$A$2:$A$5</c:f>
              <c:strCache>
                <c:ptCount val="4"/>
                <c:pt idx="0">
                  <c:v>Pre Cycle 1</c:v>
                </c:pt>
                <c:pt idx="1">
                  <c:v>Pre Cycle 2</c:v>
                </c:pt>
                <c:pt idx="2">
                  <c:v>Pre Cycle 3</c:v>
                </c:pt>
                <c:pt idx="3">
                  <c:v>Post Mig Audit</c:v>
                </c:pt>
              </c:strCache>
            </c:strRef>
          </c:cat>
          <c:val>
            <c:numRef>
              <c:f>Sheet1!$B$2:$B$5</c:f>
              <c:numCache>
                <c:formatCode>General</c:formatCode>
                <c:ptCount val="4"/>
                <c:pt idx="0">
                  <c:v>25</c:v>
                </c:pt>
                <c:pt idx="1">
                  <c:v>16</c:v>
                </c:pt>
                <c:pt idx="2">
                  <c:v>9</c:v>
                </c:pt>
                <c:pt idx="3">
                  <c:v>3</c:v>
                </c:pt>
              </c:numCache>
            </c:numRef>
          </c:val>
        </c:ser>
        <c:dLbls/>
        <c:marker val="1"/>
        <c:axId val="83978496"/>
        <c:axId val="83984384"/>
      </c:lineChart>
      <c:catAx>
        <c:axId val="83978496"/>
        <c:scaling>
          <c:orientation val="minMax"/>
        </c:scaling>
        <c:axPos val="b"/>
        <c:tickLblPos val="nextTo"/>
        <c:txPr>
          <a:bodyPr/>
          <a:lstStyle/>
          <a:p>
            <a:pPr>
              <a:defRPr lang="en-IN"/>
            </a:pPr>
            <a:endParaRPr lang="en-US"/>
          </a:p>
        </c:txPr>
        <c:crossAx val="83984384"/>
        <c:crosses val="autoZero"/>
        <c:auto val="1"/>
        <c:lblAlgn val="ctr"/>
        <c:lblOffset val="100"/>
      </c:catAx>
      <c:valAx>
        <c:axId val="83984384"/>
        <c:scaling>
          <c:orientation val="minMax"/>
        </c:scaling>
        <c:axPos val="l"/>
        <c:majorGridlines/>
        <c:numFmt formatCode="General" sourceLinked="1"/>
        <c:tickLblPos val="nextTo"/>
        <c:txPr>
          <a:bodyPr/>
          <a:lstStyle/>
          <a:p>
            <a:pPr>
              <a:defRPr lang="en-IN"/>
            </a:pPr>
            <a:endParaRPr lang="en-US"/>
          </a:p>
        </c:txPr>
        <c:crossAx val="83978496"/>
        <c:crosses val="autoZero"/>
        <c:crossBetween val="between"/>
      </c:valAx>
    </c:plotArea>
    <c:legend>
      <c:legendPos val="r"/>
      <c:txPr>
        <a:bodyPr/>
        <a:lstStyle/>
        <a:p>
          <a:pPr>
            <a:defRPr lang="en-IN"/>
          </a:pPr>
          <a:endParaRPr lang="en-US"/>
        </a:p>
      </c:txPr>
    </c:legend>
    <c:plotVisOnly val="1"/>
    <c:dispBlanksAs val="gap"/>
  </c:chart>
  <c:txPr>
    <a:bodyPr/>
    <a:lstStyle/>
    <a:p>
      <a:pPr>
        <a:defRPr sz="1800"/>
      </a:pPr>
      <a:endParaRPr lang="en-US"/>
    </a:p>
  </c:txPr>
  <c:externalData r:id="rId1"/>
</c:chartSpace>
</file>

<file path=ppt/diagrams/_rels/data15.xml.rels><?xml version="1.0" encoding="UTF-8" standalone="yes"?>
<Relationships xmlns="http://schemas.openxmlformats.org/package/2006/relationships"><Relationship Id="rId1" Type="http://schemas.openxmlformats.org/officeDocument/2006/relationships/hyperlink" Target="CCOD_039_Int_Accrual_MM_2326_1.xls" TargetMode="External"/></Relationships>
</file>

<file path=ppt/diagrams/_rels/drawing15.xml.rels><?xml version="1.0" encoding="UTF-8" standalone="yes"?>
<Relationships xmlns="http://schemas.openxmlformats.org/package/2006/relationships"><Relationship Id="rId1" Type="http://schemas.openxmlformats.org/officeDocument/2006/relationships/hyperlink" Target="CCOD_039_Int_Accrual_MM_2326_1.xls" TargetMode="Externa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33965A-9693-487A-AD57-A8313EED90B0}" type="doc">
      <dgm:prSet loTypeId="urn:microsoft.com/office/officeart/2005/8/layout/hProcess9" loCatId="process" qsTypeId="urn:microsoft.com/office/officeart/2005/8/quickstyle/3d2" qsCatId="3D" csTypeId="urn:microsoft.com/office/officeart/2005/8/colors/accent0_2" csCatId="mainScheme" phldr="1"/>
      <dgm:spPr/>
    </dgm:pt>
    <dgm:pt modelId="{54EE444C-BF52-4F1F-A6DC-CB96B8742963}">
      <dgm:prSet phldrT="[Text]" custT="1"/>
      <dgm:spPr>
        <a:solidFill>
          <a:srgbClr val="F3E9F2"/>
        </a:solidFill>
      </dgm:spPr>
      <dgm:t>
        <a:bodyPr/>
        <a:lstStyle/>
        <a:p>
          <a:r>
            <a:rPr lang="en-US" sz="1400" dirty="0" smtClean="0">
              <a:latin typeface="+mn-lt"/>
              <a:cs typeface="Calibri" pitchFamily="34" charset="0"/>
            </a:rPr>
            <a:t>Migration Process Assurance</a:t>
          </a:r>
        </a:p>
      </dgm:t>
    </dgm:pt>
    <dgm:pt modelId="{3669596D-93B2-4A64-B46C-748E66BA88A4}" type="parTrans" cxnId="{43211672-220F-4754-B30F-F46136A9652F}">
      <dgm:prSet/>
      <dgm:spPr/>
      <dgm:t>
        <a:bodyPr/>
        <a:lstStyle/>
        <a:p>
          <a:endParaRPr lang="en-US"/>
        </a:p>
      </dgm:t>
    </dgm:pt>
    <dgm:pt modelId="{ED10E017-C061-428B-9316-974E1B6CF3EA}" type="sibTrans" cxnId="{43211672-220F-4754-B30F-F46136A9652F}">
      <dgm:prSet/>
      <dgm:spPr/>
      <dgm:t>
        <a:bodyPr/>
        <a:lstStyle/>
        <a:p>
          <a:endParaRPr lang="en-US"/>
        </a:p>
      </dgm:t>
    </dgm:pt>
    <dgm:pt modelId="{9C225E7F-75A9-43C4-A42D-DA0BDD1D3945}">
      <dgm:prSet phldrT="[Text]"/>
      <dgm:spPr>
        <a:solidFill>
          <a:srgbClr val="F3E9F2"/>
        </a:solidFill>
      </dgm:spPr>
      <dgm:t>
        <a:bodyPr/>
        <a:lstStyle/>
        <a:p>
          <a:r>
            <a:rPr lang="en-US" dirty="0" smtClean="0">
              <a:latin typeface="+mn-lt"/>
              <a:cs typeface="Calibri" pitchFamily="34" charset="0"/>
            </a:rPr>
            <a:t>Independent Assurance Tool</a:t>
          </a:r>
        </a:p>
      </dgm:t>
    </dgm:pt>
    <dgm:pt modelId="{429BA3CD-57B7-4345-9088-056EBAB37518}" type="parTrans" cxnId="{16B58716-6839-4EE1-85B4-0183DA21380B}">
      <dgm:prSet/>
      <dgm:spPr/>
      <dgm:t>
        <a:bodyPr/>
        <a:lstStyle/>
        <a:p>
          <a:endParaRPr lang="en-US"/>
        </a:p>
      </dgm:t>
    </dgm:pt>
    <dgm:pt modelId="{0179C9BC-BC57-4728-9BB7-252C92602365}" type="sibTrans" cxnId="{16B58716-6839-4EE1-85B4-0183DA21380B}">
      <dgm:prSet/>
      <dgm:spPr/>
      <dgm:t>
        <a:bodyPr/>
        <a:lstStyle/>
        <a:p>
          <a:endParaRPr lang="en-US"/>
        </a:p>
      </dgm:t>
    </dgm:pt>
    <dgm:pt modelId="{59116A8C-3327-49EF-B455-FAFB8AC0BF50}">
      <dgm:prSet phldrT="[Text]"/>
      <dgm:spPr>
        <a:solidFill>
          <a:srgbClr val="F3E9F2"/>
        </a:solidFill>
      </dgm:spPr>
      <dgm:t>
        <a:bodyPr/>
        <a:lstStyle/>
        <a:p>
          <a:r>
            <a:rPr lang="en-US" dirty="0" smtClean="0">
              <a:latin typeface="+mn-lt"/>
              <a:cs typeface="Calibri" pitchFamily="34" charset="0"/>
            </a:rPr>
            <a:t>Pre Migration Assurance</a:t>
          </a:r>
        </a:p>
      </dgm:t>
    </dgm:pt>
    <dgm:pt modelId="{19EF120C-FF31-4E7F-9A4C-75F1DDA3C471}" type="parTrans" cxnId="{623F6C9C-1B52-4000-91EB-32C6622D65B2}">
      <dgm:prSet/>
      <dgm:spPr/>
      <dgm:t>
        <a:bodyPr/>
        <a:lstStyle/>
        <a:p>
          <a:endParaRPr lang="en-US"/>
        </a:p>
      </dgm:t>
    </dgm:pt>
    <dgm:pt modelId="{D354C177-FEB9-4625-99C4-422266DE0235}" type="sibTrans" cxnId="{623F6C9C-1B52-4000-91EB-32C6622D65B2}">
      <dgm:prSet/>
      <dgm:spPr/>
      <dgm:t>
        <a:bodyPr/>
        <a:lstStyle/>
        <a:p>
          <a:endParaRPr lang="en-US"/>
        </a:p>
      </dgm:t>
    </dgm:pt>
    <dgm:pt modelId="{3FE53778-030D-4C0A-AD8D-21F65CAB2BF6}">
      <dgm:prSet phldrT="[Text]"/>
      <dgm:spPr>
        <a:solidFill>
          <a:srgbClr val="F3E9F2"/>
        </a:solidFill>
      </dgm:spPr>
      <dgm:t>
        <a:bodyPr/>
        <a:lstStyle/>
        <a:p>
          <a:r>
            <a:rPr lang="en-US" dirty="0" smtClean="0">
              <a:latin typeface="+mn-lt"/>
              <a:cs typeface="Calibri" pitchFamily="34" charset="0"/>
            </a:rPr>
            <a:t>Correction Phase</a:t>
          </a:r>
        </a:p>
      </dgm:t>
    </dgm:pt>
    <dgm:pt modelId="{13F702B0-712E-48FB-8DD8-85FAFB30030A}" type="parTrans" cxnId="{4423686D-3AB4-448C-B13E-3C0013ECF691}">
      <dgm:prSet/>
      <dgm:spPr/>
      <dgm:t>
        <a:bodyPr/>
        <a:lstStyle/>
        <a:p>
          <a:endParaRPr lang="en-US"/>
        </a:p>
      </dgm:t>
    </dgm:pt>
    <dgm:pt modelId="{8B803379-E4DE-469A-90DF-0703CBE6B5BB}" type="sibTrans" cxnId="{4423686D-3AB4-448C-B13E-3C0013ECF691}">
      <dgm:prSet/>
      <dgm:spPr/>
      <dgm:t>
        <a:bodyPr/>
        <a:lstStyle/>
        <a:p>
          <a:endParaRPr lang="en-US"/>
        </a:p>
      </dgm:t>
    </dgm:pt>
    <dgm:pt modelId="{8C0D950F-7787-4218-A78E-23D655C850E7}">
      <dgm:prSet phldrT="[Text]"/>
      <dgm:spPr>
        <a:solidFill>
          <a:srgbClr val="F3E9F2"/>
        </a:solidFill>
      </dgm:spPr>
      <dgm:t>
        <a:bodyPr/>
        <a:lstStyle/>
        <a:p>
          <a:r>
            <a:rPr lang="en-US" dirty="0" smtClean="0">
              <a:latin typeface="+mn-lt"/>
              <a:cs typeface="Calibri" pitchFamily="34" charset="0"/>
            </a:rPr>
            <a:t>Post Migration Assurance</a:t>
          </a:r>
        </a:p>
      </dgm:t>
    </dgm:pt>
    <dgm:pt modelId="{18B29727-57C4-41B7-AAC9-18783F281BC1}" type="parTrans" cxnId="{1106D202-E355-4668-A3C9-705ECD43B8B4}">
      <dgm:prSet/>
      <dgm:spPr/>
      <dgm:t>
        <a:bodyPr/>
        <a:lstStyle/>
        <a:p>
          <a:endParaRPr lang="en-US"/>
        </a:p>
      </dgm:t>
    </dgm:pt>
    <dgm:pt modelId="{16805656-D209-4FC0-8B31-5AEA1029D6B4}" type="sibTrans" cxnId="{1106D202-E355-4668-A3C9-705ECD43B8B4}">
      <dgm:prSet/>
      <dgm:spPr/>
      <dgm:t>
        <a:bodyPr/>
        <a:lstStyle/>
        <a:p>
          <a:endParaRPr lang="en-US"/>
        </a:p>
      </dgm:t>
    </dgm:pt>
    <dgm:pt modelId="{150A61B6-83FC-47C1-B658-E69E0DF6B575}" type="pres">
      <dgm:prSet presAssocID="{8633965A-9693-487A-AD57-A8313EED90B0}" presName="CompostProcess" presStyleCnt="0">
        <dgm:presLayoutVars>
          <dgm:dir/>
          <dgm:resizeHandles val="exact"/>
        </dgm:presLayoutVars>
      </dgm:prSet>
      <dgm:spPr/>
    </dgm:pt>
    <dgm:pt modelId="{1A79EF91-FB9E-46C4-BF8E-B7D0B1D7320C}" type="pres">
      <dgm:prSet presAssocID="{8633965A-9693-487A-AD57-A8313EED90B0}" presName="arrow" presStyleLbl="bgShp" presStyleIdx="0" presStyleCnt="1" custScaleX="117647" custLinFactNeighborX="-21580" custLinFactNeighborY="-6667"/>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gradFill>
      </dgm:spPr>
      <dgm:t>
        <a:bodyPr/>
        <a:lstStyle/>
        <a:p>
          <a:endParaRPr lang="en-US"/>
        </a:p>
      </dgm:t>
    </dgm:pt>
    <dgm:pt modelId="{E98E971C-6F48-4A3D-8DE1-05A1F737F747}" type="pres">
      <dgm:prSet presAssocID="{8633965A-9693-487A-AD57-A8313EED90B0}" presName="linearProcess" presStyleCnt="0"/>
      <dgm:spPr/>
    </dgm:pt>
    <dgm:pt modelId="{2088FCBE-49A0-4EA6-8443-0C7B8D6A1E82}" type="pres">
      <dgm:prSet presAssocID="{54EE444C-BF52-4F1F-A6DC-CB96B8742963}" presName="textNode" presStyleLbl="node1" presStyleIdx="0" presStyleCnt="5">
        <dgm:presLayoutVars>
          <dgm:bulletEnabled val="1"/>
        </dgm:presLayoutVars>
      </dgm:prSet>
      <dgm:spPr/>
      <dgm:t>
        <a:bodyPr/>
        <a:lstStyle/>
        <a:p>
          <a:endParaRPr lang="en-US"/>
        </a:p>
      </dgm:t>
    </dgm:pt>
    <dgm:pt modelId="{6D7F0DC4-B018-467C-9560-F177EB81EE44}" type="pres">
      <dgm:prSet presAssocID="{ED10E017-C061-428B-9316-974E1B6CF3EA}" presName="sibTrans" presStyleCnt="0"/>
      <dgm:spPr/>
    </dgm:pt>
    <dgm:pt modelId="{C5DDC492-A154-4FEF-898A-AF803220BE94}" type="pres">
      <dgm:prSet presAssocID="{9C225E7F-75A9-43C4-A42D-DA0BDD1D3945}" presName="textNode" presStyleLbl="node1" presStyleIdx="1" presStyleCnt="5">
        <dgm:presLayoutVars>
          <dgm:bulletEnabled val="1"/>
        </dgm:presLayoutVars>
      </dgm:prSet>
      <dgm:spPr/>
      <dgm:t>
        <a:bodyPr/>
        <a:lstStyle/>
        <a:p>
          <a:endParaRPr lang="en-US"/>
        </a:p>
      </dgm:t>
    </dgm:pt>
    <dgm:pt modelId="{3DD7086C-46A9-468C-B9DF-591997F3C659}" type="pres">
      <dgm:prSet presAssocID="{0179C9BC-BC57-4728-9BB7-252C92602365}" presName="sibTrans" presStyleCnt="0"/>
      <dgm:spPr/>
    </dgm:pt>
    <dgm:pt modelId="{33455CEB-E6AF-4050-932D-918259F3363E}" type="pres">
      <dgm:prSet presAssocID="{59116A8C-3327-49EF-B455-FAFB8AC0BF50}" presName="textNode" presStyleLbl="node1" presStyleIdx="2" presStyleCnt="5">
        <dgm:presLayoutVars>
          <dgm:bulletEnabled val="1"/>
        </dgm:presLayoutVars>
      </dgm:prSet>
      <dgm:spPr/>
      <dgm:t>
        <a:bodyPr/>
        <a:lstStyle/>
        <a:p>
          <a:endParaRPr lang="en-US"/>
        </a:p>
      </dgm:t>
    </dgm:pt>
    <dgm:pt modelId="{6E31CB9A-DE65-4F96-81D2-288D932954E0}" type="pres">
      <dgm:prSet presAssocID="{D354C177-FEB9-4625-99C4-422266DE0235}" presName="sibTrans" presStyleCnt="0"/>
      <dgm:spPr/>
    </dgm:pt>
    <dgm:pt modelId="{35B809E7-0364-4804-95C0-B21BB7E02B35}" type="pres">
      <dgm:prSet presAssocID="{3FE53778-030D-4C0A-AD8D-21F65CAB2BF6}" presName="textNode" presStyleLbl="node1" presStyleIdx="3" presStyleCnt="5">
        <dgm:presLayoutVars>
          <dgm:bulletEnabled val="1"/>
        </dgm:presLayoutVars>
      </dgm:prSet>
      <dgm:spPr/>
      <dgm:t>
        <a:bodyPr/>
        <a:lstStyle/>
        <a:p>
          <a:endParaRPr lang="en-US"/>
        </a:p>
      </dgm:t>
    </dgm:pt>
    <dgm:pt modelId="{EADE297F-3CA9-4C9E-8B8A-C221E58C1B24}" type="pres">
      <dgm:prSet presAssocID="{8B803379-E4DE-469A-90DF-0703CBE6B5BB}" presName="sibTrans" presStyleCnt="0"/>
      <dgm:spPr/>
    </dgm:pt>
    <dgm:pt modelId="{9FBF4436-D9BD-4ABF-930E-6E8424BC5AE7}" type="pres">
      <dgm:prSet presAssocID="{8C0D950F-7787-4218-A78E-23D655C850E7}" presName="textNode" presStyleLbl="node1" presStyleIdx="4" presStyleCnt="5">
        <dgm:presLayoutVars>
          <dgm:bulletEnabled val="1"/>
        </dgm:presLayoutVars>
      </dgm:prSet>
      <dgm:spPr/>
      <dgm:t>
        <a:bodyPr/>
        <a:lstStyle/>
        <a:p>
          <a:endParaRPr lang="en-US"/>
        </a:p>
      </dgm:t>
    </dgm:pt>
  </dgm:ptLst>
  <dgm:cxnLst>
    <dgm:cxn modelId="{358537B0-ED30-445E-A239-437418C0DF61}" type="presOf" srcId="{54EE444C-BF52-4F1F-A6DC-CB96B8742963}" destId="{2088FCBE-49A0-4EA6-8443-0C7B8D6A1E82}" srcOrd="0" destOrd="0" presId="urn:microsoft.com/office/officeart/2005/8/layout/hProcess9"/>
    <dgm:cxn modelId="{16B58716-6839-4EE1-85B4-0183DA21380B}" srcId="{8633965A-9693-487A-AD57-A8313EED90B0}" destId="{9C225E7F-75A9-43C4-A42D-DA0BDD1D3945}" srcOrd="1" destOrd="0" parTransId="{429BA3CD-57B7-4345-9088-056EBAB37518}" sibTransId="{0179C9BC-BC57-4728-9BB7-252C92602365}"/>
    <dgm:cxn modelId="{9E98B807-7AA5-4E7F-8554-6591FA59B43C}" type="presOf" srcId="{8C0D950F-7787-4218-A78E-23D655C850E7}" destId="{9FBF4436-D9BD-4ABF-930E-6E8424BC5AE7}" srcOrd="0" destOrd="0" presId="urn:microsoft.com/office/officeart/2005/8/layout/hProcess9"/>
    <dgm:cxn modelId="{43211672-220F-4754-B30F-F46136A9652F}" srcId="{8633965A-9693-487A-AD57-A8313EED90B0}" destId="{54EE444C-BF52-4F1F-A6DC-CB96B8742963}" srcOrd="0" destOrd="0" parTransId="{3669596D-93B2-4A64-B46C-748E66BA88A4}" sibTransId="{ED10E017-C061-428B-9316-974E1B6CF3EA}"/>
    <dgm:cxn modelId="{623F6C9C-1B52-4000-91EB-32C6622D65B2}" srcId="{8633965A-9693-487A-AD57-A8313EED90B0}" destId="{59116A8C-3327-49EF-B455-FAFB8AC0BF50}" srcOrd="2" destOrd="0" parTransId="{19EF120C-FF31-4E7F-9A4C-75F1DDA3C471}" sibTransId="{D354C177-FEB9-4625-99C4-422266DE0235}"/>
    <dgm:cxn modelId="{74C807A7-5E30-4963-93C4-B1CD1E8BDC87}" type="presOf" srcId="{59116A8C-3327-49EF-B455-FAFB8AC0BF50}" destId="{33455CEB-E6AF-4050-932D-918259F3363E}" srcOrd="0" destOrd="0" presId="urn:microsoft.com/office/officeart/2005/8/layout/hProcess9"/>
    <dgm:cxn modelId="{6F706719-A945-4339-939F-9C5CF3A2619A}" type="presOf" srcId="{9C225E7F-75A9-43C4-A42D-DA0BDD1D3945}" destId="{C5DDC492-A154-4FEF-898A-AF803220BE94}" srcOrd="0" destOrd="0" presId="urn:microsoft.com/office/officeart/2005/8/layout/hProcess9"/>
    <dgm:cxn modelId="{DD54AD87-FD24-45B3-9A7E-41B7FA5760E3}" type="presOf" srcId="{8633965A-9693-487A-AD57-A8313EED90B0}" destId="{150A61B6-83FC-47C1-B658-E69E0DF6B575}" srcOrd="0" destOrd="0" presId="urn:microsoft.com/office/officeart/2005/8/layout/hProcess9"/>
    <dgm:cxn modelId="{1106D202-E355-4668-A3C9-705ECD43B8B4}" srcId="{8633965A-9693-487A-AD57-A8313EED90B0}" destId="{8C0D950F-7787-4218-A78E-23D655C850E7}" srcOrd="4" destOrd="0" parTransId="{18B29727-57C4-41B7-AAC9-18783F281BC1}" sibTransId="{16805656-D209-4FC0-8B31-5AEA1029D6B4}"/>
    <dgm:cxn modelId="{4423686D-3AB4-448C-B13E-3C0013ECF691}" srcId="{8633965A-9693-487A-AD57-A8313EED90B0}" destId="{3FE53778-030D-4C0A-AD8D-21F65CAB2BF6}" srcOrd="3" destOrd="0" parTransId="{13F702B0-712E-48FB-8DD8-85FAFB30030A}" sibTransId="{8B803379-E4DE-469A-90DF-0703CBE6B5BB}"/>
    <dgm:cxn modelId="{32EE6852-9125-49EF-AE4F-35D544E67892}" type="presOf" srcId="{3FE53778-030D-4C0A-AD8D-21F65CAB2BF6}" destId="{35B809E7-0364-4804-95C0-B21BB7E02B35}" srcOrd="0" destOrd="0" presId="urn:microsoft.com/office/officeart/2005/8/layout/hProcess9"/>
    <dgm:cxn modelId="{85FCDC8E-8FCC-4728-85B2-166ED5766BB9}" type="presParOf" srcId="{150A61B6-83FC-47C1-B658-E69E0DF6B575}" destId="{1A79EF91-FB9E-46C4-BF8E-B7D0B1D7320C}" srcOrd="0" destOrd="0" presId="urn:microsoft.com/office/officeart/2005/8/layout/hProcess9"/>
    <dgm:cxn modelId="{CD16D184-CDCC-4E1B-B152-E6B101806B80}" type="presParOf" srcId="{150A61B6-83FC-47C1-B658-E69E0DF6B575}" destId="{E98E971C-6F48-4A3D-8DE1-05A1F737F747}" srcOrd="1" destOrd="0" presId="urn:microsoft.com/office/officeart/2005/8/layout/hProcess9"/>
    <dgm:cxn modelId="{A1181B86-6D5A-41BC-B0BC-7F5C9B539690}" type="presParOf" srcId="{E98E971C-6F48-4A3D-8DE1-05A1F737F747}" destId="{2088FCBE-49A0-4EA6-8443-0C7B8D6A1E82}" srcOrd="0" destOrd="0" presId="urn:microsoft.com/office/officeart/2005/8/layout/hProcess9"/>
    <dgm:cxn modelId="{8A8740BB-369F-4370-AF92-7BB2E0830707}" type="presParOf" srcId="{E98E971C-6F48-4A3D-8DE1-05A1F737F747}" destId="{6D7F0DC4-B018-467C-9560-F177EB81EE44}" srcOrd="1" destOrd="0" presId="urn:microsoft.com/office/officeart/2005/8/layout/hProcess9"/>
    <dgm:cxn modelId="{0DAB3F6E-8596-401F-ACEF-827523981B78}" type="presParOf" srcId="{E98E971C-6F48-4A3D-8DE1-05A1F737F747}" destId="{C5DDC492-A154-4FEF-898A-AF803220BE94}" srcOrd="2" destOrd="0" presId="urn:microsoft.com/office/officeart/2005/8/layout/hProcess9"/>
    <dgm:cxn modelId="{8F4A3CEB-7A98-4698-9734-A05CC293FBE8}" type="presParOf" srcId="{E98E971C-6F48-4A3D-8DE1-05A1F737F747}" destId="{3DD7086C-46A9-468C-B9DF-591997F3C659}" srcOrd="3" destOrd="0" presId="urn:microsoft.com/office/officeart/2005/8/layout/hProcess9"/>
    <dgm:cxn modelId="{2A831B73-B851-4133-A7EE-890290A3F102}" type="presParOf" srcId="{E98E971C-6F48-4A3D-8DE1-05A1F737F747}" destId="{33455CEB-E6AF-4050-932D-918259F3363E}" srcOrd="4" destOrd="0" presId="urn:microsoft.com/office/officeart/2005/8/layout/hProcess9"/>
    <dgm:cxn modelId="{7ED84E8A-DF0F-4D90-B505-754D6E83C575}" type="presParOf" srcId="{E98E971C-6F48-4A3D-8DE1-05A1F737F747}" destId="{6E31CB9A-DE65-4F96-81D2-288D932954E0}" srcOrd="5" destOrd="0" presId="urn:microsoft.com/office/officeart/2005/8/layout/hProcess9"/>
    <dgm:cxn modelId="{B8BA325B-B213-4AA3-B222-0AA1E631823D}" type="presParOf" srcId="{E98E971C-6F48-4A3D-8DE1-05A1F737F747}" destId="{35B809E7-0364-4804-95C0-B21BB7E02B35}" srcOrd="6" destOrd="0" presId="urn:microsoft.com/office/officeart/2005/8/layout/hProcess9"/>
    <dgm:cxn modelId="{44D93C33-F51C-4B06-BF2D-88321570E8FE}" type="presParOf" srcId="{E98E971C-6F48-4A3D-8DE1-05A1F737F747}" destId="{EADE297F-3CA9-4C9E-8B8A-C221E58C1B24}" srcOrd="7" destOrd="0" presId="urn:microsoft.com/office/officeart/2005/8/layout/hProcess9"/>
    <dgm:cxn modelId="{AFF66774-AF93-4C94-8DE1-5972ACF4B732}" type="presParOf" srcId="{E98E971C-6F48-4A3D-8DE1-05A1F737F747}" destId="{9FBF4436-D9BD-4ABF-930E-6E8424BC5AE7}" srcOrd="8" destOrd="0" presId="urn:microsoft.com/office/officeart/2005/8/layout/hProcess9"/>
  </dgm:cxnLst>
  <dgm:bg>
    <a:solidFill>
      <a:schemeClr val="bg1"/>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560ECF-8ED2-4A4D-BA8B-66CA3511900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4CD1AB9-66D4-461A-8221-27B62A7DA382}">
      <dgm:prSet phldrT="[Text]" custT="1"/>
      <dgm:spPr>
        <a:solidFill>
          <a:srgbClr val="C793B2"/>
        </a:solidFill>
      </dgm:spPr>
      <dgm:t>
        <a:bodyPr/>
        <a:lstStyle/>
        <a:p>
          <a:r>
            <a:rPr lang="en-US" sz="2600" dirty="0" smtClean="0">
              <a:latin typeface="Calibri" pitchFamily="34" charset="0"/>
              <a:cs typeface="Calibri" pitchFamily="34" charset="0"/>
            </a:rPr>
            <a:t>Legacy To New Solution</a:t>
          </a:r>
          <a:endParaRPr lang="en-US" sz="2600" dirty="0">
            <a:latin typeface="Calibri" pitchFamily="34" charset="0"/>
            <a:cs typeface="Calibri" pitchFamily="34" charset="0"/>
          </a:endParaRPr>
        </a:p>
      </dgm:t>
    </dgm:pt>
    <dgm:pt modelId="{340E2296-1AEE-4D22-95C7-7D6A22A402D2}" type="parTrans" cxnId="{E00A7405-2BCA-46FD-B76D-505788D58EFA}">
      <dgm:prSet/>
      <dgm:spPr/>
      <dgm:t>
        <a:bodyPr/>
        <a:lstStyle/>
        <a:p>
          <a:endParaRPr lang="en-US"/>
        </a:p>
      </dgm:t>
    </dgm:pt>
    <dgm:pt modelId="{A6825CC1-B399-4C4C-95C2-1EF2513423D0}" type="sibTrans" cxnId="{E00A7405-2BCA-46FD-B76D-505788D58EFA}">
      <dgm:prSet/>
      <dgm:spPr/>
      <dgm:t>
        <a:bodyPr/>
        <a:lstStyle/>
        <a:p>
          <a:endParaRPr lang="en-US"/>
        </a:p>
      </dgm:t>
    </dgm:pt>
    <dgm:pt modelId="{0736C7FE-2E32-46CD-8661-B66AFEC4753B}">
      <dgm:prSet phldrT="[Text]" custT="1"/>
      <dgm:spPr>
        <a:solidFill>
          <a:srgbClr val="F3E9F2">
            <a:alpha val="90000"/>
          </a:srgbClr>
        </a:solidFill>
      </dgm:spPr>
      <dgm:t>
        <a:bodyPr/>
        <a:lstStyle/>
        <a:p>
          <a:r>
            <a:rPr lang="en-US" sz="2400" dirty="0" smtClean="0">
              <a:latin typeface="Calibri" pitchFamily="34" charset="0"/>
              <a:cs typeface="Calibri" pitchFamily="34" charset="0"/>
            </a:rPr>
            <a:t>Challenges</a:t>
          </a:r>
          <a:endParaRPr lang="en-US" sz="2400" dirty="0">
            <a:latin typeface="Calibri" pitchFamily="34" charset="0"/>
            <a:cs typeface="Calibri" pitchFamily="34" charset="0"/>
          </a:endParaRPr>
        </a:p>
      </dgm:t>
    </dgm:pt>
    <dgm:pt modelId="{6A755943-AFF3-431C-ADB0-B0B9104F1983}" type="parTrans" cxnId="{4A645663-1FEE-4B36-B852-C896A4283C80}">
      <dgm:prSet/>
      <dgm:spPr/>
      <dgm:t>
        <a:bodyPr/>
        <a:lstStyle/>
        <a:p>
          <a:endParaRPr lang="en-US"/>
        </a:p>
      </dgm:t>
    </dgm:pt>
    <dgm:pt modelId="{7D2B814B-68EB-4466-BCC9-78BBC06B0783}" type="sibTrans" cxnId="{4A645663-1FEE-4B36-B852-C896A4283C80}">
      <dgm:prSet/>
      <dgm:spPr/>
      <dgm:t>
        <a:bodyPr/>
        <a:lstStyle/>
        <a:p>
          <a:endParaRPr lang="en-US"/>
        </a:p>
      </dgm:t>
    </dgm:pt>
    <dgm:pt modelId="{0CB201E1-14B2-4290-B5DE-8A1729D8EEB4}">
      <dgm:prSet phldrT="[Text]" custT="1"/>
      <dgm:spPr>
        <a:solidFill>
          <a:srgbClr val="F3E9F2">
            <a:alpha val="90000"/>
          </a:srgbClr>
        </a:solidFill>
      </dgm:spPr>
      <dgm:t>
        <a:bodyPr/>
        <a:lstStyle/>
        <a:p>
          <a:r>
            <a:rPr lang="en-US" sz="1800" dirty="0" smtClean="0">
              <a:latin typeface="Calibri" pitchFamily="34" charset="0"/>
              <a:cs typeface="Calibri" pitchFamily="34" charset="0"/>
            </a:rPr>
            <a:t>Multiple Legacy</a:t>
          </a:r>
          <a:endParaRPr lang="en-US" sz="1800" dirty="0">
            <a:latin typeface="Calibri" pitchFamily="34" charset="0"/>
            <a:cs typeface="Calibri" pitchFamily="34" charset="0"/>
          </a:endParaRPr>
        </a:p>
      </dgm:t>
    </dgm:pt>
    <dgm:pt modelId="{4C95AB7E-8BC1-4056-8662-0D7BBD61EE73}" type="parTrans" cxnId="{FE1C15F9-9C84-48BE-ACB1-BB650D72C8AF}">
      <dgm:prSet/>
      <dgm:spPr/>
      <dgm:t>
        <a:bodyPr/>
        <a:lstStyle/>
        <a:p>
          <a:endParaRPr lang="en-US"/>
        </a:p>
      </dgm:t>
    </dgm:pt>
    <dgm:pt modelId="{0C99B4FE-DCCB-4E0D-83D8-3919F7BCF503}" type="sibTrans" cxnId="{FE1C15F9-9C84-48BE-ACB1-BB650D72C8AF}">
      <dgm:prSet/>
      <dgm:spPr/>
      <dgm:t>
        <a:bodyPr/>
        <a:lstStyle/>
        <a:p>
          <a:endParaRPr lang="en-US"/>
        </a:p>
      </dgm:t>
    </dgm:pt>
    <dgm:pt modelId="{8EE6E5FA-1701-4F96-8475-3F7755AACCB4}">
      <dgm:prSet phldrT="[Text]" custT="1"/>
      <dgm:spPr>
        <a:solidFill>
          <a:srgbClr val="C793B2"/>
        </a:solidFill>
      </dgm:spPr>
      <dgm:t>
        <a:bodyPr/>
        <a:lstStyle/>
        <a:p>
          <a:r>
            <a:rPr lang="en-US" sz="2600" dirty="0" smtClean="0">
              <a:latin typeface="Calibri" pitchFamily="34" charset="0"/>
              <a:cs typeface="Calibri" pitchFamily="34" charset="0"/>
            </a:rPr>
            <a:t>Version Migration</a:t>
          </a:r>
          <a:endParaRPr lang="en-US" sz="2600" dirty="0">
            <a:latin typeface="Calibri" pitchFamily="34" charset="0"/>
            <a:cs typeface="Calibri" pitchFamily="34" charset="0"/>
          </a:endParaRPr>
        </a:p>
      </dgm:t>
    </dgm:pt>
    <dgm:pt modelId="{EF3CF151-80A9-4590-B186-402FD8C894CA}" type="parTrans" cxnId="{14EFF530-F8C5-4DF1-88E0-DE0B45B9F9CA}">
      <dgm:prSet/>
      <dgm:spPr/>
      <dgm:t>
        <a:bodyPr/>
        <a:lstStyle/>
        <a:p>
          <a:endParaRPr lang="en-US"/>
        </a:p>
      </dgm:t>
    </dgm:pt>
    <dgm:pt modelId="{F6DF3D51-99E9-4269-ACD4-F44615968E11}" type="sibTrans" cxnId="{14EFF530-F8C5-4DF1-88E0-DE0B45B9F9CA}">
      <dgm:prSet/>
      <dgm:spPr/>
      <dgm:t>
        <a:bodyPr/>
        <a:lstStyle/>
        <a:p>
          <a:endParaRPr lang="en-US"/>
        </a:p>
      </dgm:t>
    </dgm:pt>
    <dgm:pt modelId="{5FCD35C6-7F17-4B9B-811F-41886FFDBA10}">
      <dgm:prSet phldrT="[Text]" custT="1"/>
      <dgm:spPr>
        <a:solidFill>
          <a:srgbClr val="F3E9F2">
            <a:alpha val="90000"/>
          </a:srgbClr>
        </a:solidFill>
      </dgm:spPr>
      <dgm:t>
        <a:bodyPr/>
        <a:lstStyle/>
        <a:p>
          <a:r>
            <a:rPr lang="en-US" sz="1800" dirty="0" smtClean="0">
              <a:latin typeface="Calibri" pitchFamily="34" charset="0"/>
              <a:cs typeface="Calibri" pitchFamily="34" charset="0"/>
            </a:rPr>
            <a:t>High Volume</a:t>
          </a:r>
          <a:endParaRPr lang="en-US" sz="1800" dirty="0">
            <a:latin typeface="Calibri" pitchFamily="34" charset="0"/>
            <a:cs typeface="Calibri" pitchFamily="34" charset="0"/>
          </a:endParaRPr>
        </a:p>
      </dgm:t>
    </dgm:pt>
    <dgm:pt modelId="{6F449D75-2CEA-43E3-AFE2-D6052C4A1359}" type="parTrans" cxnId="{3BB3AED3-6B2B-4C7C-A14A-05C312ECEF4F}">
      <dgm:prSet/>
      <dgm:spPr/>
      <dgm:t>
        <a:bodyPr/>
        <a:lstStyle/>
        <a:p>
          <a:endParaRPr lang="en-US"/>
        </a:p>
      </dgm:t>
    </dgm:pt>
    <dgm:pt modelId="{52943BD8-2B62-4833-B4D3-B6CDECEFA588}" type="sibTrans" cxnId="{3BB3AED3-6B2B-4C7C-A14A-05C312ECEF4F}">
      <dgm:prSet/>
      <dgm:spPr/>
      <dgm:t>
        <a:bodyPr/>
        <a:lstStyle/>
        <a:p>
          <a:endParaRPr lang="en-US"/>
        </a:p>
      </dgm:t>
    </dgm:pt>
    <dgm:pt modelId="{CC2A9646-98FA-4C4A-9297-4A6FA9A2CDF3}">
      <dgm:prSet phldrT="[Text]" custT="1"/>
      <dgm:spPr>
        <a:solidFill>
          <a:srgbClr val="F3E9F2">
            <a:alpha val="90000"/>
          </a:srgbClr>
        </a:solidFill>
      </dgm:spPr>
      <dgm:t>
        <a:bodyPr/>
        <a:lstStyle/>
        <a:p>
          <a:r>
            <a:rPr lang="en-US" sz="1800" dirty="0" smtClean="0">
              <a:latin typeface="Calibri" pitchFamily="34" charset="0"/>
              <a:cs typeface="Calibri" pitchFamily="34" charset="0"/>
            </a:rPr>
            <a:t>Online Migration</a:t>
          </a:r>
          <a:endParaRPr lang="en-US" sz="1800" dirty="0">
            <a:latin typeface="Calibri" pitchFamily="34" charset="0"/>
            <a:cs typeface="Calibri" pitchFamily="34" charset="0"/>
          </a:endParaRPr>
        </a:p>
      </dgm:t>
    </dgm:pt>
    <dgm:pt modelId="{9480109D-4FEA-431F-9F55-1C1032FD31F0}" type="parTrans" cxnId="{D9572888-B23F-412D-9335-171060443694}">
      <dgm:prSet/>
      <dgm:spPr/>
      <dgm:t>
        <a:bodyPr/>
        <a:lstStyle/>
        <a:p>
          <a:endParaRPr lang="en-US"/>
        </a:p>
      </dgm:t>
    </dgm:pt>
    <dgm:pt modelId="{DEC20149-A517-41AE-AEDA-15C9D14921F3}" type="sibTrans" cxnId="{D9572888-B23F-412D-9335-171060443694}">
      <dgm:prSet/>
      <dgm:spPr/>
      <dgm:t>
        <a:bodyPr/>
        <a:lstStyle/>
        <a:p>
          <a:endParaRPr lang="en-US"/>
        </a:p>
      </dgm:t>
    </dgm:pt>
    <dgm:pt modelId="{5847B1C7-E6CB-4227-BA8C-D2E43728F90B}">
      <dgm:prSet phldrT="[Text]" custT="1"/>
      <dgm:spPr>
        <a:solidFill>
          <a:srgbClr val="C793B2"/>
        </a:solidFill>
      </dgm:spPr>
      <dgm:t>
        <a:bodyPr/>
        <a:lstStyle/>
        <a:p>
          <a:r>
            <a:rPr lang="en-US" sz="2600" dirty="0" smtClean="0">
              <a:latin typeface="Calibri" pitchFamily="34" charset="0"/>
              <a:cs typeface="Calibri" pitchFamily="34" charset="0"/>
            </a:rPr>
            <a:t>Core DB To Data Ware House</a:t>
          </a:r>
          <a:endParaRPr lang="en-US" sz="2600" dirty="0">
            <a:latin typeface="Calibri" pitchFamily="34" charset="0"/>
            <a:cs typeface="Calibri" pitchFamily="34" charset="0"/>
          </a:endParaRPr>
        </a:p>
      </dgm:t>
    </dgm:pt>
    <dgm:pt modelId="{22103935-6E58-4986-B54E-B9FD1A718AE7}" type="parTrans" cxnId="{33240321-F2D9-4DD3-8072-F908034565C7}">
      <dgm:prSet/>
      <dgm:spPr/>
      <dgm:t>
        <a:bodyPr/>
        <a:lstStyle/>
        <a:p>
          <a:endParaRPr lang="en-US"/>
        </a:p>
      </dgm:t>
    </dgm:pt>
    <dgm:pt modelId="{EBFFC2A1-680B-4580-84A3-94F089B4031C}" type="sibTrans" cxnId="{33240321-F2D9-4DD3-8072-F908034565C7}">
      <dgm:prSet/>
      <dgm:spPr/>
      <dgm:t>
        <a:bodyPr/>
        <a:lstStyle/>
        <a:p>
          <a:endParaRPr lang="en-US"/>
        </a:p>
      </dgm:t>
    </dgm:pt>
    <dgm:pt modelId="{DD7EDEBC-6ADB-4893-BF41-E3E5B3702420}">
      <dgm:prSet phldrT="[Text]" custT="1"/>
      <dgm:spPr>
        <a:solidFill>
          <a:srgbClr val="F3E9F2">
            <a:alpha val="90000"/>
          </a:srgbClr>
        </a:solidFill>
      </dgm:spPr>
      <dgm:t>
        <a:bodyPr/>
        <a:lstStyle/>
        <a:p>
          <a:r>
            <a:rPr lang="en-US" sz="2400" dirty="0" smtClean="0">
              <a:latin typeface="Calibri" pitchFamily="34" charset="0"/>
              <a:cs typeface="Calibri" pitchFamily="34" charset="0"/>
            </a:rPr>
            <a:t>Challenges</a:t>
          </a:r>
          <a:endParaRPr lang="en-US" sz="2400" dirty="0">
            <a:latin typeface="Calibri" pitchFamily="34" charset="0"/>
            <a:cs typeface="Calibri" pitchFamily="34" charset="0"/>
          </a:endParaRPr>
        </a:p>
      </dgm:t>
    </dgm:pt>
    <dgm:pt modelId="{0654B184-9E54-4995-9520-1D33C012E721}" type="parTrans" cxnId="{C7EC341D-EC10-425E-9E03-05CD54DE9F02}">
      <dgm:prSet/>
      <dgm:spPr/>
      <dgm:t>
        <a:bodyPr/>
        <a:lstStyle/>
        <a:p>
          <a:endParaRPr lang="en-US"/>
        </a:p>
      </dgm:t>
    </dgm:pt>
    <dgm:pt modelId="{DD0D681E-9843-4509-A354-3FF5B6433053}" type="sibTrans" cxnId="{C7EC341D-EC10-425E-9E03-05CD54DE9F02}">
      <dgm:prSet/>
      <dgm:spPr/>
      <dgm:t>
        <a:bodyPr/>
        <a:lstStyle/>
        <a:p>
          <a:endParaRPr lang="en-US"/>
        </a:p>
      </dgm:t>
    </dgm:pt>
    <dgm:pt modelId="{EB1783D9-5A37-45CB-BEA9-9D6A21F58392}">
      <dgm:prSet phldrT="[Text]" custT="1"/>
      <dgm:spPr>
        <a:solidFill>
          <a:srgbClr val="F3E9F2">
            <a:alpha val="90000"/>
          </a:srgbClr>
        </a:solidFill>
      </dgm:spPr>
      <dgm:t>
        <a:bodyPr/>
        <a:lstStyle/>
        <a:p>
          <a:r>
            <a:rPr lang="en-US" sz="1800" dirty="0" smtClean="0">
              <a:latin typeface="Calibri" pitchFamily="34" charset="0"/>
              <a:cs typeface="Calibri" pitchFamily="34" charset="0"/>
            </a:rPr>
            <a:t>High Volume</a:t>
          </a:r>
          <a:endParaRPr lang="en-US" sz="1800" dirty="0">
            <a:latin typeface="Calibri" pitchFamily="34" charset="0"/>
            <a:cs typeface="Calibri" pitchFamily="34" charset="0"/>
          </a:endParaRPr>
        </a:p>
      </dgm:t>
    </dgm:pt>
    <dgm:pt modelId="{F8FBA103-6AE3-4867-862A-E00C38D323CF}" type="parTrans" cxnId="{13F50537-EE71-4E97-87EC-E1EEB6EF031A}">
      <dgm:prSet/>
      <dgm:spPr/>
      <dgm:t>
        <a:bodyPr/>
        <a:lstStyle/>
        <a:p>
          <a:endParaRPr lang="en-US"/>
        </a:p>
      </dgm:t>
    </dgm:pt>
    <dgm:pt modelId="{D33F88F1-96CA-4E88-9181-1CF53146EC8C}" type="sibTrans" cxnId="{13F50537-EE71-4E97-87EC-E1EEB6EF031A}">
      <dgm:prSet/>
      <dgm:spPr/>
      <dgm:t>
        <a:bodyPr/>
        <a:lstStyle/>
        <a:p>
          <a:endParaRPr lang="en-US"/>
        </a:p>
      </dgm:t>
    </dgm:pt>
    <dgm:pt modelId="{9CFF8B4C-F5C5-41E7-AB46-42AC47EE9BB7}">
      <dgm:prSet phldrT="[Text]"/>
      <dgm:spPr>
        <a:solidFill>
          <a:srgbClr val="F3E9F2">
            <a:alpha val="90000"/>
          </a:srgbClr>
        </a:solidFill>
      </dgm:spPr>
      <dgm:t>
        <a:bodyPr/>
        <a:lstStyle/>
        <a:p>
          <a:endParaRPr lang="en-US" sz="2600" dirty="0">
            <a:latin typeface="Calibri" pitchFamily="34" charset="0"/>
            <a:cs typeface="Calibri" pitchFamily="34" charset="0"/>
          </a:endParaRPr>
        </a:p>
      </dgm:t>
    </dgm:pt>
    <dgm:pt modelId="{36F31190-F166-4304-BCB5-E6805910B2EC}" type="parTrans" cxnId="{D6D50CE3-6ABD-4DDC-960E-E692E070B16E}">
      <dgm:prSet/>
      <dgm:spPr/>
      <dgm:t>
        <a:bodyPr/>
        <a:lstStyle/>
        <a:p>
          <a:endParaRPr lang="en-US"/>
        </a:p>
      </dgm:t>
    </dgm:pt>
    <dgm:pt modelId="{AE5F550F-97CD-4DED-A042-38AADF37A324}" type="sibTrans" cxnId="{D6D50CE3-6ABD-4DDC-960E-E692E070B16E}">
      <dgm:prSet/>
      <dgm:spPr/>
      <dgm:t>
        <a:bodyPr/>
        <a:lstStyle/>
        <a:p>
          <a:endParaRPr lang="en-US"/>
        </a:p>
      </dgm:t>
    </dgm:pt>
    <dgm:pt modelId="{7AE9C187-AD47-4118-9D48-D3BF898577EA}">
      <dgm:prSet phldrT="[Text]" custT="1"/>
      <dgm:spPr>
        <a:solidFill>
          <a:srgbClr val="F3E9F2">
            <a:alpha val="90000"/>
          </a:srgbClr>
        </a:solidFill>
      </dgm:spPr>
      <dgm:t>
        <a:bodyPr/>
        <a:lstStyle/>
        <a:p>
          <a:r>
            <a:rPr lang="en-US" sz="1800" dirty="0" smtClean="0">
              <a:latin typeface="Calibri" pitchFamily="34" charset="0"/>
              <a:cs typeface="Calibri" pitchFamily="34" charset="0"/>
            </a:rPr>
            <a:t>Vendor Management</a:t>
          </a:r>
          <a:endParaRPr lang="en-US" sz="1800" dirty="0">
            <a:latin typeface="Calibri" pitchFamily="34" charset="0"/>
            <a:cs typeface="Calibri" pitchFamily="34" charset="0"/>
          </a:endParaRPr>
        </a:p>
      </dgm:t>
    </dgm:pt>
    <dgm:pt modelId="{55211352-EFCB-4562-AFC1-EAEE6D19049E}" type="parTrans" cxnId="{CBF9A67F-42E2-4CBA-AAD3-35D30E485A0C}">
      <dgm:prSet/>
      <dgm:spPr/>
      <dgm:t>
        <a:bodyPr/>
        <a:lstStyle/>
        <a:p>
          <a:endParaRPr lang="en-US"/>
        </a:p>
      </dgm:t>
    </dgm:pt>
    <dgm:pt modelId="{7E0CCE3A-F8C1-4A52-A08B-A6E221CCFE83}" type="sibTrans" cxnId="{CBF9A67F-42E2-4CBA-AAD3-35D30E485A0C}">
      <dgm:prSet/>
      <dgm:spPr/>
      <dgm:t>
        <a:bodyPr/>
        <a:lstStyle/>
        <a:p>
          <a:endParaRPr lang="en-US"/>
        </a:p>
      </dgm:t>
    </dgm:pt>
    <dgm:pt modelId="{FC113212-A874-4506-A472-13F9B5FFC1CB}">
      <dgm:prSet phldrT="[Text]" custT="1"/>
      <dgm:spPr>
        <a:solidFill>
          <a:srgbClr val="F3E9F2">
            <a:alpha val="90000"/>
          </a:srgbClr>
        </a:solidFill>
      </dgm:spPr>
      <dgm:t>
        <a:bodyPr/>
        <a:lstStyle/>
        <a:p>
          <a:r>
            <a:rPr lang="en-US" sz="2400" dirty="0" smtClean="0">
              <a:latin typeface="Calibri" pitchFamily="34" charset="0"/>
              <a:cs typeface="Calibri" pitchFamily="34" charset="0"/>
            </a:rPr>
            <a:t>Challenges</a:t>
          </a:r>
          <a:endParaRPr lang="en-US" sz="2400" dirty="0">
            <a:latin typeface="Calibri" pitchFamily="34" charset="0"/>
            <a:cs typeface="Calibri" pitchFamily="34" charset="0"/>
          </a:endParaRPr>
        </a:p>
      </dgm:t>
    </dgm:pt>
    <dgm:pt modelId="{EED0602F-277A-48E1-894B-5F83BE9E6E60}" type="parTrans" cxnId="{52300040-8E09-4B51-9E6A-EA9BE3B6B5DC}">
      <dgm:prSet/>
      <dgm:spPr/>
      <dgm:t>
        <a:bodyPr/>
        <a:lstStyle/>
        <a:p>
          <a:endParaRPr lang="en-US"/>
        </a:p>
      </dgm:t>
    </dgm:pt>
    <dgm:pt modelId="{745A3533-ADC1-4F14-B891-784BA804DF81}" type="sibTrans" cxnId="{52300040-8E09-4B51-9E6A-EA9BE3B6B5DC}">
      <dgm:prSet/>
      <dgm:spPr/>
      <dgm:t>
        <a:bodyPr/>
        <a:lstStyle/>
        <a:p>
          <a:endParaRPr lang="en-US"/>
        </a:p>
      </dgm:t>
    </dgm:pt>
    <dgm:pt modelId="{81D19EEF-313E-4161-A6DF-ADDDE6E722E6}">
      <dgm:prSet phldrT="[Text]"/>
      <dgm:spPr>
        <a:solidFill>
          <a:srgbClr val="F3E9F2">
            <a:alpha val="90000"/>
          </a:srgbClr>
        </a:solidFill>
      </dgm:spPr>
      <dgm:t>
        <a:bodyPr/>
        <a:lstStyle/>
        <a:p>
          <a:endParaRPr lang="en-US" sz="2800" dirty="0">
            <a:latin typeface="Calibri" pitchFamily="34" charset="0"/>
            <a:cs typeface="Calibri" pitchFamily="34" charset="0"/>
          </a:endParaRPr>
        </a:p>
      </dgm:t>
    </dgm:pt>
    <dgm:pt modelId="{87F16239-907B-4207-A521-5E0AC5104C6F}" type="parTrans" cxnId="{28BFA64C-BE29-4294-BFA1-CFD37DB12B4E}">
      <dgm:prSet/>
      <dgm:spPr/>
      <dgm:t>
        <a:bodyPr/>
        <a:lstStyle/>
        <a:p>
          <a:endParaRPr lang="en-US"/>
        </a:p>
      </dgm:t>
    </dgm:pt>
    <dgm:pt modelId="{F9A4A6D6-D717-44F5-8252-27BE3A9C7A56}" type="sibTrans" cxnId="{28BFA64C-BE29-4294-BFA1-CFD37DB12B4E}">
      <dgm:prSet/>
      <dgm:spPr/>
      <dgm:t>
        <a:bodyPr/>
        <a:lstStyle/>
        <a:p>
          <a:endParaRPr lang="en-US"/>
        </a:p>
      </dgm:t>
    </dgm:pt>
    <dgm:pt modelId="{6B9014CB-B36E-4071-ACB7-3F1C52CC86D6}">
      <dgm:prSet phldrT="[Text]" custT="1"/>
      <dgm:spPr>
        <a:solidFill>
          <a:srgbClr val="F3E9F2">
            <a:alpha val="90000"/>
          </a:srgbClr>
        </a:solidFill>
      </dgm:spPr>
      <dgm:t>
        <a:bodyPr/>
        <a:lstStyle/>
        <a:p>
          <a:r>
            <a:rPr lang="en-US" sz="1800" dirty="0" smtClean="0">
              <a:latin typeface="Calibri" pitchFamily="34" charset="0"/>
              <a:cs typeface="Calibri" pitchFamily="34" charset="0"/>
            </a:rPr>
            <a:t>Online Migration</a:t>
          </a:r>
          <a:endParaRPr lang="en-US" sz="1800" dirty="0">
            <a:latin typeface="Calibri" pitchFamily="34" charset="0"/>
            <a:cs typeface="Calibri" pitchFamily="34" charset="0"/>
          </a:endParaRPr>
        </a:p>
      </dgm:t>
    </dgm:pt>
    <dgm:pt modelId="{84710AEF-D1C8-419D-9C88-2F68A3505E5D}" type="parTrans" cxnId="{D7FCFEC1-FDD3-4FD9-BB28-FB500B4E7CCB}">
      <dgm:prSet/>
      <dgm:spPr/>
      <dgm:t>
        <a:bodyPr/>
        <a:lstStyle/>
        <a:p>
          <a:endParaRPr lang="en-US"/>
        </a:p>
      </dgm:t>
    </dgm:pt>
    <dgm:pt modelId="{18B901B8-BD85-46DA-88AD-EED2E4F0087B}" type="sibTrans" cxnId="{D7FCFEC1-FDD3-4FD9-BB28-FB500B4E7CCB}">
      <dgm:prSet/>
      <dgm:spPr/>
      <dgm:t>
        <a:bodyPr/>
        <a:lstStyle/>
        <a:p>
          <a:endParaRPr lang="en-US"/>
        </a:p>
      </dgm:t>
    </dgm:pt>
    <dgm:pt modelId="{73D96C5B-1E99-489E-B6E5-6FA210994E9D}">
      <dgm:prSet phldrT="[Text]"/>
      <dgm:spPr>
        <a:solidFill>
          <a:srgbClr val="F3E9F2">
            <a:alpha val="90000"/>
          </a:srgbClr>
        </a:solidFill>
      </dgm:spPr>
      <dgm:t>
        <a:bodyPr/>
        <a:lstStyle/>
        <a:p>
          <a:endParaRPr lang="en-US" sz="2600" dirty="0">
            <a:latin typeface="Calibri" pitchFamily="34" charset="0"/>
            <a:cs typeface="Calibri" pitchFamily="34" charset="0"/>
          </a:endParaRPr>
        </a:p>
      </dgm:t>
    </dgm:pt>
    <dgm:pt modelId="{127D47A9-A622-430A-B9FC-81AFFD528062}" type="parTrans" cxnId="{E2D2A9D3-14AD-4EAA-8308-9168D993A612}">
      <dgm:prSet/>
      <dgm:spPr/>
      <dgm:t>
        <a:bodyPr/>
        <a:lstStyle/>
        <a:p>
          <a:endParaRPr lang="en-US"/>
        </a:p>
      </dgm:t>
    </dgm:pt>
    <dgm:pt modelId="{26F1B6A1-AE44-437F-994F-0000863FA86A}" type="sibTrans" cxnId="{E2D2A9D3-14AD-4EAA-8308-9168D993A612}">
      <dgm:prSet/>
      <dgm:spPr/>
      <dgm:t>
        <a:bodyPr/>
        <a:lstStyle/>
        <a:p>
          <a:endParaRPr lang="en-US"/>
        </a:p>
      </dgm:t>
    </dgm:pt>
    <dgm:pt modelId="{5E6C4F8D-1B6B-47EF-930F-8B9A4321B9E5}">
      <dgm:prSet phldrT="[Text]" custT="1"/>
      <dgm:spPr>
        <a:solidFill>
          <a:srgbClr val="F3E9F2">
            <a:alpha val="90000"/>
          </a:srgbClr>
        </a:solidFill>
      </dgm:spPr>
      <dgm:t>
        <a:bodyPr/>
        <a:lstStyle/>
        <a:p>
          <a:r>
            <a:rPr lang="en-US" sz="1800" dirty="0" smtClean="0">
              <a:latin typeface="Calibri" pitchFamily="34" charset="0"/>
              <a:cs typeface="Calibri" pitchFamily="34" charset="0"/>
            </a:rPr>
            <a:t>Post Migration Window time is limited</a:t>
          </a:r>
          <a:endParaRPr lang="en-US" sz="1800" dirty="0">
            <a:latin typeface="Calibri" pitchFamily="34" charset="0"/>
            <a:cs typeface="Calibri" pitchFamily="34" charset="0"/>
          </a:endParaRPr>
        </a:p>
      </dgm:t>
    </dgm:pt>
    <dgm:pt modelId="{49A36FF8-DCD6-4138-9277-0DB9E7217AF5}" type="parTrans" cxnId="{D1C3B722-AB91-4873-B5BB-AC60D97B1B9F}">
      <dgm:prSet/>
      <dgm:spPr/>
      <dgm:t>
        <a:bodyPr/>
        <a:lstStyle/>
        <a:p>
          <a:endParaRPr lang="en-US"/>
        </a:p>
      </dgm:t>
    </dgm:pt>
    <dgm:pt modelId="{FA83FD50-5527-4753-8354-2A4902486030}" type="sibTrans" cxnId="{D1C3B722-AB91-4873-B5BB-AC60D97B1B9F}">
      <dgm:prSet/>
      <dgm:spPr/>
      <dgm:t>
        <a:bodyPr/>
        <a:lstStyle/>
        <a:p>
          <a:endParaRPr lang="en-US"/>
        </a:p>
      </dgm:t>
    </dgm:pt>
    <dgm:pt modelId="{27523A9F-23BA-4181-924F-30A6C2768C67}">
      <dgm:prSet phldrT="[Text]" custT="1"/>
      <dgm:spPr>
        <a:solidFill>
          <a:srgbClr val="F3E9F2">
            <a:alpha val="90000"/>
          </a:srgbClr>
        </a:solidFill>
      </dgm:spPr>
      <dgm:t>
        <a:bodyPr/>
        <a:lstStyle/>
        <a:p>
          <a:r>
            <a:rPr lang="en-US" sz="1800" dirty="0" smtClean="0">
              <a:latin typeface="Calibri" pitchFamily="34" charset="0"/>
              <a:cs typeface="Calibri" pitchFamily="34" charset="0"/>
            </a:rPr>
            <a:t>Multiple Input sources</a:t>
          </a:r>
          <a:endParaRPr lang="en-US" sz="1800" dirty="0">
            <a:latin typeface="Calibri" pitchFamily="34" charset="0"/>
            <a:cs typeface="Calibri" pitchFamily="34" charset="0"/>
          </a:endParaRPr>
        </a:p>
      </dgm:t>
    </dgm:pt>
    <dgm:pt modelId="{CFBC7986-621F-47A7-86FD-81D8228EE61E}" type="parTrans" cxnId="{FE63B5D6-CFF4-4217-BD92-DC20F005FA21}">
      <dgm:prSet/>
      <dgm:spPr/>
      <dgm:t>
        <a:bodyPr/>
        <a:lstStyle/>
        <a:p>
          <a:endParaRPr lang="en-IN"/>
        </a:p>
      </dgm:t>
    </dgm:pt>
    <dgm:pt modelId="{704C3D17-4F79-4DBC-89FF-785C16479335}" type="sibTrans" cxnId="{FE63B5D6-CFF4-4217-BD92-DC20F005FA21}">
      <dgm:prSet/>
      <dgm:spPr/>
      <dgm:t>
        <a:bodyPr/>
        <a:lstStyle/>
        <a:p>
          <a:endParaRPr lang="en-IN"/>
        </a:p>
      </dgm:t>
    </dgm:pt>
    <dgm:pt modelId="{B28AE670-F13C-4A3C-B135-DF2A8E157B20}">
      <dgm:prSet phldrT="[Text]" custT="1"/>
      <dgm:spPr>
        <a:solidFill>
          <a:srgbClr val="F3E9F2">
            <a:alpha val="90000"/>
          </a:srgbClr>
        </a:solidFill>
      </dgm:spPr>
      <dgm:t>
        <a:bodyPr/>
        <a:lstStyle/>
        <a:p>
          <a:r>
            <a:rPr lang="en-US" sz="1800" dirty="0" smtClean="0">
              <a:latin typeface="Calibri" pitchFamily="34" charset="0"/>
              <a:cs typeface="Calibri" pitchFamily="34" charset="0"/>
            </a:rPr>
            <a:t>EOD (Legacy) to BOD (New Solution) data availability</a:t>
          </a:r>
          <a:endParaRPr lang="en-US" sz="1800" dirty="0">
            <a:latin typeface="Calibri" pitchFamily="34" charset="0"/>
            <a:cs typeface="Calibri" pitchFamily="34" charset="0"/>
          </a:endParaRPr>
        </a:p>
      </dgm:t>
    </dgm:pt>
    <dgm:pt modelId="{004AC84E-A2A2-4506-8BCB-5F62D2BD878B}" type="parTrans" cxnId="{D68FCBE9-0DD6-4A27-8E0D-3F5186550313}">
      <dgm:prSet/>
      <dgm:spPr/>
    </dgm:pt>
    <dgm:pt modelId="{C5527FAF-8332-42A5-AEF3-CB7686251BEF}" type="sibTrans" cxnId="{D68FCBE9-0DD6-4A27-8E0D-3F5186550313}">
      <dgm:prSet/>
      <dgm:spPr/>
    </dgm:pt>
    <dgm:pt modelId="{258A2A8C-464E-47D7-8AD0-9ADF70AD9B1A}" type="pres">
      <dgm:prSet presAssocID="{7F560ECF-8ED2-4A4D-BA8B-66CA3511900E}" presName="Name0" presStyleCnt="0">
        <dgm:presLayoutVars>
          <dgm:dir/>
          <dgm:animLvl val="lvl"/>
          <dgm:resizeHandles val="exact"/>
        </dgm:presLayoutVars>
      </dgm:prSet>
      <dgm:spPr/>
      <dgm:t>
        <a:bodyPr/>
        <a:lstStyle/>
        <a:p>
          <a:endParaRPr lang="en-US"/>
        </a:p>
      </dgm:t>
    </dgm:pt>
    <dgm:pt modelId="{2FC2A40D-873C-4B43-B0B0-1EA696DCB2DB}" type="pres">
      <dgm:prSet presAssocID="{C4CD1AB9-66D4-461A-8221-27B62A7DA382}" presName="composite" presStyleCnt="0"/>
      <dgm:spPr/>
    </dgm:pt>
    <dgm:pt modelId="{68C3CE33-4A7E-457E-85E5-D9F8B9526D7E}" type="pres">
      <dgm:prSet presAssocID="{C4CD1AB9-66D4-461A-8221-27B62A7DA382}" presName="parTx" presStyleLbl="alignNode1" presStyleIdx="0" presStyleCnt="3" custLinFactNeighborX="-103" custLinFactNeighborY="6027">
        <dgm:presLayoutVars>
          <dgm:chMax val="0"/>
          <dgm:chPref val="0"/>
          <dgm:bulletEnabled val="1"/>
        </dgm:presLayoutVars>
      </dgm:prSet>
      <dgm:spPr/>
      <dgm:t>
        <a:bodyPr/>
        <a:lstStyle/>
        <a:p>
          <a:endParaRPr lang="en-US"/>
        </a:p>
      </dgm:t>
    </dgm:pt>
    <dgm:pt modelId="{7AB5F052-2776-4FB9-A5C4-513FC4812FDF}" type="pres">
      <dgm:prSet presAssocID="{C4CD1AB9-66D4-461A-8221-27B62A7DA382}" presName="desTx" presStyleLbl="alignAccFollowNode1" presStyleIdx="0" presStyleCnt="3">
        <dgm:presLayoutVars>
          <dgm:bulletEnabled val="1"/>
        </dgm:presLayoutVars>
      </dgm:prSet>
      <dgm:spPr/>
      <dgm:t>
        <a:bodyPr/>
        <a:lstStyle/>
        <a:p>
          <a:endParaRPr lang="en-US"/>
        </a:p>
      </dgm:t>
    </dgm:pt>
    <dgm:pt modelId="{E5F28FD8-15D9-4F7A-9319-3E19CC23ECB7}" type="pres">
      <dgm:prSet presAssocID="{A6825CC1-B399-4C4C-95C2-1EF2513423D0}" presName="space" presStyleCnt="0"/>
      <dgm:spPr/>
    </dgm:pt>
    <dgm:pt modelId="{36884141-2255-41F5-AD61-8C9734FB5B1A}" type="pres">
      <dgm:prSet presAssocID="{8EE6E5FA-1701-4F96-8475-3F7755AACCB4}" presName="composite" presStyleCnt="0"/>
      <dgm:spPr/>
    </dgm:pt>
    <dgm:pt modelId="{CA398331-A5E3-4328-A3ED-F212DCC3458E}" type="pres">
      <dgm:prSet presAssocID="{8EE6E5FA-1701-4F96-8475-3F7755AACCB4}" presName="parTx" presStyleLbl="alignNode1" presStyleIdx="1" presStyleCnt="3">
        <dgm:presLayoutVars>
          <dgm:chMax val="0"/>
          <dgm:chPref val="0"/>
          <dgm:bulletEnabled val="1"/>
        </dgm:presLayoutVars>
      </dgm:prSet>
      <dgm:spPr/>
      <dgm:t>
        <a:bodyPr/>
        <a:lstStyle/>
        <a:p>
          <a:endParaRPr lang="en-US"/>
        </a:p>
      </dgm:t>
    </dgm:pt>
    <dgm:pt modelId="{B59E7EBE-8C74-43ED-BF89-37216E848091}" type="pres">
      <dgm:prSet presAssocID="{8EE6E5FA-1701-4F96-8475-3F7755AACCB4}" presName="desTx" presStyleLbl="alignAccFollowNode1" presStyleIdx="1" presStyleCnt="3">
        <dgm:presLayoutVars>
          <dgm:bulletEnabled val="1"/>
        </dgm:presLayoutVars>
      </dgm:prSet>
      <dgm:spPr/>
      <dgm:t>
        <a:bodyPr/>
        <a:lstStyle/>
        <a:p>
          <a:endParaRPr lang="en-US"/>
        </a:p>
      </dgm:t>
    </dgm:pt>
    <dgm:pt modelId="{993CBBF3-869D-429B-8A07-DBB8D65579E1}" type="pres">
      <dgm:prSet presAssocID="{F6DF3D51-99E9-4269-ACD4-F44615968E11}" presName="space" presStyleCnt="0"/>
      <dgm:spPr/>
    </dgm:pt>
    <dgm:pt modelId="{F3C7EB0E-DBC7-464F-99AF-915878872543}" type="pres">
      <dgm:prSet presAssocID="{5847B1C7-E6CB-4227-BA8C-D2E43728F90B}" presName="composite" presStyleCnt="0"/>
      <dgm:spPr/>
    </dgm:pt>
    <dgm:pt modelId="{7D589C7F-6099-4B08-B0B1-9F218CF1D89B}" type="pres">
      <dgm:prSet presAssocID="{5847B1C7-E6CB-4227-BA8C-D2E43728F90B}" presName="parTx" presStyleLbl="alignNode1" presStyleIdx="2" presStyleCnt="3">
        <dgm:presLayoutVars>
          <dgm:chMax val="0"/>
          <dgm:chPref val="0"/>
          <dgm:bulletEnabled val="1"/>
        </dgm:presLayoutVars>
      </dgm:prSet>
      <dgm:spPr/>
      <dgm:t>
        <a:bodyPr/>
        <a:lstStyle/>
        <a:p>
          <a:endParaRPr lang="en-US"/>
        </a:p>
      </dgm:t>
    </dgm:pt>
    <dgm:pt modelId="{029ACF51-DC86-4DED-B646-5A6EF3C678B8}" type="pres">
      <dgm:prSet presAssocID="{5847B1C7-E6CB-4227-BA8C-D2E43728F90B}" presName="desTx" presStyleLbl="alignAccFollowNode1" presStyleIdx="2" presStyleCnt="3">
        <dgm:presLayoutVars>
          <dgm:bulletEnabled val="1"/>
        </dgm:presLayoutVars>
      </dgm:prSet>
      <dgm:spPr/>
      <dgm:t>
        <a:bodyPr/>
        <a:lstStyle/>
        <a:p>
          <a:endParaRPr lang="en-US"/>
        </a:p>
      </dgm:t>
    </dgm:pt>
  </dgm:ptLst>
  <dgm:cxnLst>
    <dgm:cxn modelId="{8BDCA191-065A-4587-AE0A-2613AC07A8F8}" type="presOf" srcId="{9CFF8B4C-F5C5-41E7-AB46-42AC47EE9BB7}" destId="{7AB5F052-2776-4FB9-A5C4-513FC4812FDF}" srcOrd="0" destOrd="1" presId="urn:microsoft.com/office/officeart/2005/8/layout/hList1"/>
    <dgm:cxn modelId="{42B2FDC7-6819-4F60-A673-F7FE13A08BBD}" type="presOf" srcId="{73D96C5B-1E99-489E-B6E5-6FA210994E9D}" destId="{029ACF51-DC86-4DED-B646-5A6EF3C678B8}" srcOrd="0" destOrd="1" presId="urn:microsoft.com/office/officeart/2005/8/layout/hList1"/>
    <dgm:cxn modelId="{14EFF530-F8C5-4DF1-88E0-DE0B45B9F9CA}" srcId="{7F560ECF-8ED2-4A4D-BA8B-66CA3511900E}" destId="{8EE6E5FA-1701-4F96-8475-3F7755AACCB4}" srcOrd="1" destOrd="0" parTransId="{EF3CF151-80A9-4590-B186-402FD8C894CA}" sibTransId="{F6DF3D51-99E9-4269-ACD4-F44615968E11}"/>
    <dgm:cxn modelId="{E00A7405-2BCA-46FD-B76D-505788D58EFA}" srcId="{7F560ECF-8ED2-4A4D-BA8B-66CA3511900E}" destId="{C4CD1AB9-66D4-461A-8221-27B62A7DA382}" srcOrd="0" destOrd="0" parTransId="{340E2296-1AEE-4D22-95C7-7D6A22A402D2}" sibTransId="{A6825CC1-B399-4C4C-95C2-1EF2513423D0}"/>
    <dgm:cxn modelId="{A9AC6259-0A96-4503-815B-590F634509EB}" type="presOf" srcId="{0CB201E1-14B2-4290-B5DE-8A1729D8EEB4}" destId="{7AB5F052-2776-4FB9-A5C4-513FC4812FDF}" srcOrd="0" destOrd="2" presId="urn:microsoft.com/office/officeart/2005/8/layout/hList1"/>
    <dgm:cxn modelId="{3BB3AED3-6B2B-4C7C-A14A-05C312ECEF4F}" srcId="{81D19EEF-313E-4161-A6DF-ADDDE6E722E6}" destId="{5FCD35C6-7F17-4B9B-811F-41886FFDBA10}" srcOrd="0" destOrd="0" parTransId="{6F449D75-2CEA-43E3-AFE2-D6052C4A1359}" sibTransId="{52943BD8-2B62-4833-B4D3-B6CDECEFA588}"/>
    <dgm:cxn modelId="{3DD19E90-994A-429B-BD42-BB4C61450183}" type="presOf" srcId="{27523A9F-23BA-4181-924F-30A6C2768C67}" destId="{029ACF51-DC86-4DED-B646-5A6EF3C678B8}" srcOrd="0" destOrd="2" presId="urn:microsoft.com/office/officeart/2005/8/layout/hList1"/>
    <dgm:cxn modelId="{52300040-8E09-4B51-9E6A-EA9BE3B6B5DC}" srcId="{8EE6E5FA-1701-4F96-8475-3F7755AACCB4}" destId="{FC113212-A874-4506-A472-13F9B5FFC1CB}" srcOrd="0" destOrd="0" parTransId="{EED0602F-277A-48E1-894B-5F83BE9E6E60}" sibTransId="{745A3533-ADC1-4F14-B891-784BA804DF81}"/>
    <dgm:cxn modelId="{C7EC341D-EC10-425E-9E03-05CD54DE9F02}" srcId="{5847B1C7-E6CB-4227-BA8C-D2E43728F90B}" destId="{DD7EDEBC-6ADB-4893-BF41-E3E5B3702420}" srcOrd="0" destOrd="0" parTransId="{0654B184-9E54-4995-9520-1D33C012E721}" sibTransId="{DD0D681E-9843-4509-A354-3FF5B6433053}"/>
    <dgm:cxn modelId="{789718F3-47FC-439D-9C13-E696D1296AE3}" type="presOf" srcId="{7F560ECF-8ED2-4A4D-BA8B-66CA3511900E}" destId="{258A2A8C-464E-47D7-8AD0-9ADF70AD9B1A}" srcOrd="0" destOrd="0" presId="urn:microsoft.com/office/officeart/2005/8/layout/hList1"/>
    <dgm:cxn modelId="{D68FCBE9-0DD6-4A27-8E0D-3F5186550313}" srcId="{9CFF8B4C-F5C5-41E7-AB46-42AC47EE9BB7}" destId="{B28AE670-F13C-4A3C-B135-DF2A8E157B20}" srcOrd="1" destOrd="0" parTransId="{004AC84E-A2A2-4506-8BCB-5F62D2BD878B}" sibTransId="{C5527FAF-8332-42A5-AEF3-CB7686251BEF}"/>
    <dgm:cxn modelId="{28BFA64C-BE29-4294-BFA1-CFD37DB12B4E}" srcId="{8EE6E5FA-1701-4F96-8475-3F7755AACCB4}" destId="{81D19EEF-313E-4161-A6DF-ADDDE6E722E6}" srcOrd="1" destOrd="0" parTransId="{87F16239-907B-4207-A521-5E0AC5104C6F}" sibTransId="{F9A4A6D6-D717-44F5-8252-27BE3A9C7A56}"/>
    <dgm:cxn modelId="{04E8776A-49A2-4DA2-9D8B-C2B5EF39692F}" type="presOf" srcId="{81D19EEF-313E-4161-A6DF-ADDDE6E722E6}" destId="{B59E7EBE-8C74-43ED-BF89-37216E848091}" srcOrd="0" destOrd="1" presId="urn:microsoft.com/office/officeart/2005/8/layout/hList1"/>
    <dgm:cxn modelId="{D7FCFEC1-FDD3-4FD9-BB28-FB500B4E7CCB}" srcId="{73D96C5B-1E99-489E-B6E5-6FA210994E9D}" destId="{6B9014CB-B36E-4071-ACB7-3F1C52CC86D6}" srcOrd="2" destOrd="0" parTransId="{84710AEF-D1C8-419D-9C88-2F68A3505E5D}" sibTransId="{18B901B8-BD85-46DA-88AD-EED2E4F0087B}"/>
    <dgm:cxn modelId="{3BC2E3BC-AD17-44B7-8943-0B7F0B7EBB9D}" type="presOf" srcId="{5E6C4F8D-1B6B-47EF-930F-8B9A4321B9E5}" destId="{B59E7EBE-8C74-43ED-BF89-37216E848091}" srcOrd="0" destOrd="4" presId="urn:microsoft.com/office/officeart/2005/8/layout/hList1"/>
    <dgm:cxn modelId="{B921C9DF-F8E2-4401-9E1F-1E054A4572A5}" type="presOf" srcId="{FC113212-A874-4506-A472-13F9B5FFC1CB}" destId="{B59E7EBE-8C74-43ED-BF89-37216E848091}" srcOrd="0" destOrd="0" presId="urn:microsoft.com/office/officeart/2005/8/layout/hList1"/>
    <dgm:cxn modelId="{D9572888-B23F-412D-9335-171060443694}" srcId="{81D19EEF-313E-4161-A6DF-ADDDE6E722E6}" destId="{CC2A9646-98FA-4C4A-9297-4A6FA9A2CDF3}" srcOrd="1" destOrd="0" parTransId="{9480109D-4FEA-431F-9F55-1C1032FD31F0}" sibTransId="{DEC20149-A517-41AE-AEDA-15C9D14921F3}"/>
    <dgm:cxn modelId="{3AE709EC-EDBF-4952-B89E-7DAC868A2E3C}" type="presOf" srcId="{DD7EDEBC-6ADB-4893-BF41-E3E5B3702420}" destId="{029ACF51-DC86-4DED-B646-5A6EF3C678B8}" srcOrd="0" destOrd="0" presId="urn:microsoft.com/office/officeart/2005/8/layout/hList1"/>
    <dgm:cxn modelId="{CA66D53C-C4C7-4EEA-92C3-FE8A09A95148}" type="presOf" srcId="{5FCD35C6-7F17-4B9B-811F-41886FFDBA10}" destId="{B59E7EBE-8C74-43ED-BF89-37216E848091}" srcOrd="0" destOrd="2" presId="urn:microsoft.com/office/officeart/2005/8/layout/hList1"/>
    <dgm:cxn modelId="{D1C3B722-AB91-4873-B5BB-AC60D97B1B9F}" srcId="{81D19EEF-313E-4161-A6DF-ADDDE6E722E6}" destId="{5E6C4F8D-1B6B-47EF-930F-8B9A4321B9E5}" srcOrd="2" destOrd="0" parTransId="{49A36FF8-DCD6-4138-9277-0DB9E7217AF5}" sibTransId="{FA83FD50-5527-4753-8354-2A4902486030}"/>
    <dgm:cxn modelId="{D8217542-E7F0-48B6-B567-AEE17672537A}" type="presOf" srcId="{B28AE670-F13C-4A3C-B135-DF2A8E157B20}" destId="{7AB5F052-2776-4FB9-A5C4-513FC4812FDF}" srcOrd="0" destOrd="3" presId="urn:microsoft.com/office/officeart/2005/8/layout/hList1"/>
    <dgm:cxn modelId="{E2D2A9D3-14AD-4EAA-8308-9168D993A612}" srcId="{5847B1C7-E6CB-4227-BA8C-D2E43728F90B}" destId="{73D96C5B-1E99-489E-B6E5-6FA210994E9D}" srcOrd="1" destOrd="0" parTransId="{127D47A9-A622-430A-B9FC-81AFFD528062}" sibTransId="{26F1B6A1-AE44-437F-994F-0000863FA86A}"/>
    <dgm:cxn modelId="{4A645663-1FEE-4B36-B852-C896A4283C80}" srcId="{C4CD1AB9-66D4-461A-8221-27B62A7DA382}" destId="{0736C7FE-2E32-46CD-8661-B66AFEC4753B}" srcOrd="0" destOrd="0" parTransId="{6A755943-AFF3-431C-ADB0-B0B9104F1983}" sibTransId="{7D2B814B-68EB-4466-BCC9-78BBC06B0783}"/>
    <dgm:cxn modelId="{5F1976A8-CBDC-4774-BF39-D8D35225F8BA}" type="presOf" srcId="{CC2A9646-98FA-4C4A-9297-4A6FA9A2CDF3}" destId="{B59E7EBE-8C74-43ED-BF89-37216E848091}" srcOrd="0" destOrd="3" presId="urn:microsoft.com/office/officeart/2005/8/layout/hList1"/>
    <dgm:cxn modelId="{09860A1F-5CB8-40A5-9E39-FF2E44AFB8F9}" type="presOf" srcId="{C4CD1AB9-66D4-461A-8221-27B62A7DA382}" destId="{68C3CE33-4A7E-457E-85E5-D9F8B9526D7E}" srcOrd="0" destOrd="0" presId="urn:microsoft.com/office/officeart/2005/8/layout/hList1"/>
    <dgm:cxn modelId="{1B8F836B-3111-4686-BFD0-C0876C18FA0A}" type="presOf" srcId="{8EE6E5FA-1701-4F96-8475-3F7755AACCB4}" destId="{CA398331-A5E3-4328-A3ED-F212DCC3458E}" srcOrd="0" destOrd="0" presId="urn:microsoft.com/office/officeart/2005/8/layout/hList1"/>
    <dgm:cxn modelId="{48831EDD-006B-46CE-AE63-95F48F5510D3}" type="presOf" srcId="{0736C7FE-2E32-46CD-8661-B66AFEC4753B}" destId="{7AB5F052-2776-4FB9-A5C4-513FC4812FDF}" srcOrd="0" destOrd="0" presId="urn:microsoft.com/office/officeart/2005/8/layout/hList1"/>
    <dgm:cxn modelId="{FAD37A9A-EA53-4B3C-A57E-2CAA3810853A}" type="presOf" srcId="{5847B1C7-E6CB-4227-BA8C-D2E43728F90B}" destId="{7D589C7F-6099-4B08-B0B1-9F218CF1D89B}" srcOrd="0" destOrd="0" presId="urn:microsoft.com/office/officeart/2005/8/layout/hList1"/>
    <dgm:cxn modelId="{E0DA779A-969A-4DC3-BD53-71F998FF41B5}" type="presOf" srcId="{6B9014CB-B36E-4071-ACB7-3F1C52CC86D6}" destId="{029ACF51-DC86-4DED-B646-5A6EF3C678B8}" srcOrd="0" destOrd="4" presId="urn:microsoft.com/office/officeart/2005/8/layout/hList1"/>
    <dgm:cxn modelId="{85766913-C0AD-46BE-BC5F-F0DFAFEA6940}" type="presOf" srcId="{EB1783D9-5A37-45CB-BEA9-9D6A21F58392}" destId="{029ACF51-DC86-4DED-B646-5A6EF3C678B8}" srcOrd="0" destOrd="3" presId="urn:microsoft.com/office/officeart/2005/8/layout/hList1"/>
    <dgm:cxn modelId="{FE1C15F9-9C84-48BE-ACB1-BB650D72C8AF}" srcId="{9CFF8B4C-F5C5-41E7-AB46-42AC47EE9BB7}" destId="{0CB201E1-14B2-4290-B5DE-8A1729D8EEB4}" srcOrd="0" destOrd="0" parTransId="{4C95AB7E-8BC1-4056-8662-0D7BBD61EE73}" sibTransId="{0C99B4FE-DCCB-4E0D-83D8-3919F7BCF503}"/>
    <dgm:cxn modelId="{FE63B5D6-CFF4-4217-BD92-DC20F005FA21}" srcId="{73D96C5B-1E99-489E-B6E5-6FA210994E9D}" destId="{27523A9F-23BA-4181-924F-30A6C2768C67}" srcOrd="0" destOrd="0" parTransId="{CFBC7986-621F-47A7-86FD-81D8228EE61E}" sibTransId="{704C3D17-4F79-4DBC-89FF-785C16479335}"/>
    <dgm:cxn modelId="{33240321-F2D9-4DD3-8072-F908034565C7}" srcId="{7F560ECF-8ED2-4A4D-BA8B-66CA3511900E}" destId="{5847B1C7-E6CB-4227-BA8C-D2E43728F90B}" srcOrd="2" destOrd="0" parTransId="{22103935-6E58-4986-B54E-B9FD1A718AE7}" sibTransId="{EBFFC2A1-680B-4580-84A3-94F089B4031C}"/>
    <dgm:cxn modelId="{13F50537-EE71-4E97-87EC-E1EEB6EF031A}" srcId="{73D96C5B-1E99-489E-B6E5-6FA210994E9D}" destId="{EB1783D9-5A37-45CB-BEA9-9D6A21F58392}" srcOrd="1" destOrd="0" parTransId="{F8FBA103-6AE3-4867-862A-E00C38D323CF}" sibTransId="{D33F88F1-96CA-4E88-9181-1CF53146EC8C}"/>
    <dgm:cxn modelId="{D6D50CE3-6ABD-4DDC-960E-E692E070B16E}" srcId="{C4CD1AB9-66D4-461A-8221-27B62A7DA382}" destId="{9CFF8B4C-F5C5-41E7-AB46-42AC47EE9BB7}" srcOrd="1" destOrd="0" parTransId="{36F31190-F166-4304-BCB5-E6805910B2EC}" sibTransId="{AE5F550F-97CD-4DED-A042-38AADF37A324}"/>
    <dgm:cxn modelId="{CBF9A67F-42E2-4CBA-AAD3-35D30E485A0C}" srcId="{9CFF8B4C-F5C5-41E7-AB46-42AC47EE9BB7}" destId="{7AE9C187-AD47-4118-9D48-D3BF898577EA}" srcOrd="2" destOrd="0" parTransId="{55211352-EFCB-4562-AFC1-EAEE6D19049E}" sibTransId="{7E0CCE3A-F8C1-4A52-A08B-A6E221CCFE83}"/>
    <dgm:cxn modelId="{F7AAD4B4-11EF-47DA-90E8-DDF9391C0F05}" type="presOf" srcId="{7AE9C187-AD47-4118-9D48-D3BF898577EA}" destId="{7AB5F052-2776-4FB9-A5C4-513FC4812FDF}" srcOrd="0" destOrd="4" presId="urn:microsoft.com/office/officeart/2005/8/layout/hList1"/>
    <dgm:cxn modelId="{C55756CB-1808-42CC-881D-E77A1C18E569}" type="presParOf" srcId="{258A2A8C-464E-47D7-8AD0-9ADF70AD9B1A}" destId="{2FC2A40D-873C-4B43-B0B0-1EA696DCB2DB}" srcOrd="0" destOrd="0" presId="urn:microsoft.com/office/officeart/2005/8/layout/hList1"/>
    <dgm:cxn modelId="{0375985D-F03A-4522-B6CA-5D4123BE9FF5}" type="presParOf" srcId="{2FC2A40D-873C-4B43-B0B0-1EA696DCB2DB}" destId="{68C3CE33-4A7E-457E-85E5-D9F8B9526D7E}" srcOrd="0" destOrd="0" presId="urn:microsoft.com/office/officeart/2005/8/layout/hList1"/>
    <dgm:cxn modelId="{F2B63615-0E4E-4359-9C99-6209107414D4}" type="presParOf" srcId="{2FC2A40D-873C-4B43-B0B0-1EA696DCB2DB}" destId="{7AB5F052-2776-4FB9-A5C4-513FC4812FDF}" srcOrd="1" destOrd="0" presId="urn:microsoft.com/office/officeart/2005/8/layout/hList1"/>
    <dgm:cxn modelId="{2605EF17-1E75-440B-9FC7-003CEFE9D2AA}" type="presParOf" srcId="{258A2A8C-464E-47D7-8AD0-9ADF70AD9B1A}" destId="{E5F28FD8-15D9-4F7A-9319-3E19CC23ECB7}" srcOrd="1" destOrd="0" presId="urn:microsoft.com/office/officeart/2005/8/layout/hList1"/>
    <dgm:cxn modelId="{0CE89542-B5D3-427A-8387-42720DA480BC}" type="presParOf" srcId="{258A2A8C-464E-47D7-8AD0-9ADF70AD9B1A}" destId="{36884141-2255-41F5-AD61-8C9734FB5B1A}" srcOrd="2" destOrd="0" presId="urn:microsoft.com/office/officeart/2005/8/layout/hList1"/>
    <dgm:cxn modelId="{7772616D-E807-4D14-9CE9-00A36E3C9F81}" type="presParOf" srcId="{36884141-2255-41F5-AD61-8C9734FB5B1A}" destId="{CA398331-A5E3-4328-A3ED-F212DCC3458E}" srcOrd="0" destOrd="0" presId="urn:microsoft.com/office/officeart/2005/8/layout/hList1"/>
    <dgm:cxn modelId="{8A254E63-AD4E-4FE8-8E28-D53EEDF35245}" type="presParOf" srcId="{36884141-2255-41F5-AD61-8C9734FB5B1A}" destId="{B59E7EBE-8C74-43ED-BF89-37216E848091}" srcOrd="1" destOrd="0" presId="urn:microsoft.com/office/officeart/2005/8/layout/hList1"/>
    <dgm:cxn modelId="{ACACF4DC-528C-42FE-9755-4610069965E0}" type="presParOf" srcId="{258A2A8C-464E-47D7-8AD0-9ADF70AD9B1A}" destId="{993CBBF3-869D-429B-8A07-DBB8D65579E1}" srcOrd="3" destOrd="0" presId="urn:microsoft.com/office/officeart/2005/8/layout/hList1"/>
    <dgm:cxn modelId="{237CCF43-41CE-40C2-A058-3DD71D6F543F}" type="presParOf" srcId="{258A2A8C-464E-47D7-8AD0-9ADF70AD9B1A}" destId="{F3C7EB0E-DBC7-464F-99AF-915878872543}" srcOrd="4" destOrd="0" presId="urn:microsoft.com/office/officeart/2005/8/layout/hList1"/>
    <dgm:cxn modelId="{31C01883-20EE-4CC1-9E6F-3D9523173CB3}" type="presParOf" srcId="{F3C7EB0E-DBC7-464F-99AF-915878872543}" destId="{7D589C7F-6099-4B08-B0B1-9F218CF1D89B}" srcOrd="0" destOrd="0" presId="urn:microsoft.com/office/officeart/2005/8/layout/hList1"/>
    <dgm:cxn modelId="{9FCCDF55-4E05-4DEE-A967-2E628848482E}" type="presParOf" srcId="{F3C7EB0E-DBC7-464F-99AF-915878872543}" destId="{029ACF51-DC86-4DED-B646-5A6EF3C678B8}"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BD8398A-8C8A-4819-AB4F-74666418EB1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9D1E08D-9EA8-4A87-B286-8A32C4C4A995}">
      <dgm:prSet phldrT="[Text]" custT="1"/>
      <dgm:spPr>
        <a:solidFill>
          <a:srgbClr val="C793B2"/>
        </a:solidFill>
      </dgm:spPr>
      <dgm:t>
        <a:bodyPr/>
        <a:lstStyle/>
        <a:p>
          <a:r>
            <a:rPr lang="en-US" sz="2800" dirty="0" smtClean="0">
              <a:latin typeface="Calibri" pitchFamily="34" charset="0"/>
              <a:cs typeface="Calibri" pitchFamily="34" charset="0"/>
            </a:rPr>
            <a:t>Challenges</a:t>
          </a:r>
          <a:endParaRPr lang="en-US" sz="2800" dirty="0">
            <a:latin typeface="Calibri" pitchFamily="34" charset="0"/>
            <a:cs typeface="Calibri" pitchFamily="34" charset="0"/>
          </a:endParaRPr>
        </a:p>
      </dgm:t>
    </dgm:pt>
    <dgm:pt modelId="{CAEA6083-83DD-4F09-925F-C064034FAE62}" type="parTrans" cxnId="{A8F593B8-D0BE-43B8-968A-DFA93608C8CF}">
      <dgm:prSet/>
      <dgm:spPr/>
      <dgm:t>
        <a:bodyPr/>
        <a:lstStyle/>
        <a:p>
          <a:endParaRPr lang="en-US"/>
        </a:p>
      </dgm:t>
    </dgm:pt>
    <dgm:pt modelId="{E29E4FCD-2AC0-4CDD-AED7-3061B6C4A749}" type="sibTrans" cxnId="{A8F593B8-D0BE-43B8-968A-DFA93608C8CF}">
      <dgm:prSet/>
      <dgm:spPr/>
      <dgm:t>
        <a:bodyPr/>
        <a:lstStyle/>
        <a:p>
          <a:endParaRPr lang="en-US"/>
        </a:p>
      </dgm:t>
    </dgm:pt>
    <dgm:pt modelId="{75518B1F-0DB8-40C9-BE18-10641DA76779}">
      <dgm:prSet phldrT="[Text]" custT="1"/>
      <dgm:spPr>
        <a:solidFill>
          <a:srgbClr val="F3E9F2">
            <a:alpha val="90000"/>
          </a:srgbClr>
        </a:solidFill>
      </dgm:spPr>
      <dgm:t>
        <a:bodyPr/>
        <a:lstStyle/>
        <a:p>
          <a:r>
            <a:rPr lang="en-US" sz="2000" dirty="0" smtClean="0">
              <a:latin typeface="Calibri" pitchFamily="34" charset="0"/>
              <a:cs typeface="Calibri" pitchFamily="34" charset="0"/>
            </a:rPr>
            <a:t>Multiple Legacy Systems</a:t>
          </a:r>
          <a:endParaRPr lang="en-US" sz="2000" dirty="0">
            <a:latin typeface="Calibri" pitchFamily="34" charset="0"/>
            <a:cs typeface="Calibri" pitchFamily="34" charset="0"/>
          </a:endParaRPr>
        </a:p>
      </dgm:t>
    </dgm:pt>
    <dgm:pt modelId="{3221794F-80AD-4AFD-8E86-0B2C3FE61FCF}" type="parTrans" cxnId="{5AEACCB3-7546-4723-A8EE-8225BEB23B98}">
      <dgm:prSet/>
      <dgm:spPr/>
      <dgm:t>
        <a:bodyPr/>
        <a:lstStyle/>
        <a:p>
          <a:endParaRPr lang="en-US"/>
        </a:p>
      </dgm:t>
    </dgm:pt>
    <dgm:pt modelId="{E80B85BD-EFC0-4C15-95C1-BD1C70EF319C}" type="sibTrans" cxnId="{5AEACCB3-7546-4723-A8EE-8225BEB23B98}">
      <dgm:prSet/>
      <dgm:spPr/>
      <dgm:t>
        <a:bodyPr/>
        <a:lstStyle/>
        <a:p>
          <a:endParaRPr lang="en-US"/>
        </a:p>
      </dgm:t>
    </dgm:pt>
    <dgm:pt modelId="{EE13750D-ACDB-44EE-B273-1DD4B55ED044}">
      <dgm:prSet phldrT="[Text]" custT="1"/>
      <dgm:spPr>
        <a:solidFill>
          <a:srgbClr val="C793B2"/>
        </a:solidFill>
      </dgm:spPr>
      <dgm:t>
        <a:bodyPr/>
        <a:lstStyle/>
        <a:p>
          <a:r>
            <a:rPr lang="en-US" sz="2800" dirty="0" smtClean="0">
              <a:latin typeface="Calibri" pitchFamily="34" charset="0"/>
              <a:cs typeface="Calibri" pitchFamily="34" charset="0"/>
            </a:rPr>
            <a:t>Critical Success Factor</a:t>
          </a:r>
          <a:endParaRPr lang="en-US" sz="2800" dirty="0">
            <a:latin typeface="Calibri" pitchFamily="34" charset="0"/>
            <a:cs typeface="Calibri" pitchFamily="34" charset="0"/>
          </a:endParaRPr>
        </a:p>
      </dgm:t>
    </dgm:pt>
    <dgm:pt modelId="{41503F65-EBA7-4C4F-883F-661ACBABF80E}" type="parTrans" cxnId="{4A7CD54F-8B50-4E8C-BB4E-8160704CA66B}">
      <dgm:prSet/>
      <dgm:spPr/>
      <dgm:t>
        <a:bodyPr/>
        <a:lstStyle/>
        <a:p>
          <a:endParaRPr lang="en-US"/>
        </a:p>
      </dgm:t>
    </dgm:pt>
    <dgm:pt modelId="{F0840FBE-D3C4-462A-BE34-C248C456F37F}" type="sibTrans" cxnId="{4A7CD54F-8B50-4E8C-BB4E-8160704CA66B}">
      <dgm:prSet/>
      <dgm:spPr/>
      <dgm:t>
        <a:bodyPr/>
        <a:lstStyle/>
        <a:p>
          <a:endParaRPr lang="en-US"/>
        </a:p>
      </dgm:t>
    </dgm:pt>
    <dgm:pt modelId="{1F74A65E-ABC1-4A50-8A3E-B66F8B0B53CA}">
      <dgm:prSet phldrT="[Text]" custT="1"/>
      <dgm:spPr>
        <a:solidFill>
          <a:srgbClr val="F3E9F2">
            <a:alpha val="90000"/>
          </a:srgbClr>
        </a:solidFill>
      </dgm:spPr>
      <dgm:t>
        <a:bodyPr/>
        <a:lstStyle/>
        <a:p>
          <a:r>
            <a:rPr lang="en-US" sz="2000" dirty="0" smtClean="0">
              <a:latin typeface="Calibri" pitchFamily="34" charset="0"/>
              <a:cs typeface="Calibri" pitchFamily="34" charset="0"/>
            </a:rPr>
            <a:t>Legacy and Core system Data Availability</a:t>
          </a:r>
          <a:endParaRPr lang="en-US" sz="2000" dirty="0">
            <a:latin typeface="Calibri" pitchFamily="34" charset="0"/>
            <a:cs typeface="Calibri" pitchFamily="34" charset="0"/>
          </a:endParaRPr>
        </a:p>
      </dgm:t>
    </dgm:pt>
    <dgm:pt modelId="{0AB180AB-370A-45A2-A194-8E604DB7790D}" type="parTrans" cxnId="{9C7DC57B-C362-4B60-9822-35EB76340F05}">
      <dgm:prSet/>
      <dgm:spPr/>
      <dgm:t>
        <a:bodyPr/>
        <a:lstStyle/>
        <a:p>
          <a:endParaRPr lang="en-US"/>
        </a:p>
      </dgm:t>
    </dgm:pt>
    <dgm:pt modelId="{E959EC05-2E87-4566-A48C-7191BD22098E}" type="sibTrans" cxnId="{9C7DC57B-C362-4B60-9822-35EB76340F05}">
      <dgm:prSet/>
      <dgm:spPr/>
      <dgm:t>
        <a:bodyPr/>
        <a:lstStyle/>
        <a:p>
          <a:endParaRPr lang="en-US"/>
        </a:p>
      </dgm:t>
    </dgm:pt>
    <dgm:pt modelId="{66C803D2-E020-4578-BDCF-ACDC4ADD7885}">
      <dgm:prSet phldrT="[Text]" custT="1"/>
      <dgm:spPr>
        <a:solidFill>
          <a:srgbClr val="F3E9F2">
            <a:alpha val="90000"/>
          </a:srgbClr>
        </a:solidFill>
      </dgm:spPr>
      <dgm:t>
        <a:bodyPr/>
        <a:lstStyle/>
        <a:p>
          <a:r>
            <a:rPr lang="en-US" sz="2000" dirty="0" smtClean="0">
              <a:latin typeface="Calibri" pitchFamily="34" charset="0"/>
              <a:cs typeface="Calibri" pitchFamily="34" charset="0"/>
            </a:rPr>
            <a:t>Vendor Management</a:t>
          </a:r>
          <a:endParaRPr lang="en-US" sz="2000" dirty="0">
            <a:latin typeface="Calibri" pitchFamily="34" charset="0"/>
            <a:cs typeface="Calibri" pitchFamily="34" charset="0"/>
          </a:endParaRPr>
        </a:p>
      </dgm:t>
    </dgm:pt>
    <dgm:pt modelId="{1E2001B1-FD9A-4E97-B595-CF773FA37492}" type="parTrans" cxnId="{633F191F-4D0F-4B6D-97B7-2A47A762DE5C}">
      <dgm:prSet/>
      <dgm:spPr/>
      <dgm:t>
        <a:bodyPr/>
        <a:lstStyle/>
        <a:p>
          <a:endParaRPr lang="en-US"/>
        </a:p>
      </dgm:t>
    </dgm:pt>
    <dgm:pt modelId="{18D1B5CF-9F61-4623-B867-1C373A0C3F32}" type="sibTrans" cxnId="{633F191F-4D0F-4B6D-97B7-2A47A762DE5C}">
      <dgm:prSet/>
      <dgm:spPr/>
      <dgm:t>
        <a:bodyPr/>
        <a:lstStyle/>
        <a:p>
          <a:endParaRPr lang="en-US"/>
        </a:p>
      </dgm:t>
    </dgm:pt>
    <dgm:pt modelId="{A7263AE1-DA15-48ED-AD8D-F9CAF2F224E3}">
      <dgm:prSet phldrT="[Text]" custT="1"/>
      <dgm:spPr>
        <a:solidFill>
          <a:srgbClr val="F3E9F2">
            <a:alpha val="90000"/>
          </a:srgbClr>
        </a:solidFill>
      </dgm:spPr>
      <dgm:t>
        <a:bodyPr/>
        <a:lstStyle/>
        <a:p>
          <a:r>
            <a:rPr lang="en-US" sz="2000" dirty="0" smtClean="0">
              <a:latin typeface="Calibri" pitchFamily="34" charset="0"/>
              <a:cs typeface="Calibri" pitchFamily="34" charset="0"/>
            </a:rPr>
            <a:t>Techno Functional Experts</a:t>
          </a:r>
          <a:endParaRPr lang="en-US" sz="2000" dirty="0"/>
        </a:p>
      </dgm:t>
    </dgm:pt>
    <dgm:pt modelId="{51DFC0A2-9DA8-43B2-9263-EB6712258A3F}" type="parTrans" cxnId="{386231B1-0F3C-42B4-B7F7-37A7467D7184}">
      <dgm:prSet/>
      <dgm:spPr/>
      <dgm:t>
        <a:bodyPr/>
        <a:lstStyle/>
        <a:p>
          <a:endParaRPr lang="en-US"/>
        </a:p>
      </dgm:t>
    </dgm:pt>
    <dgm:pt modelId="{21EEDB87-2223-43B4-B010-02C2ED695D34}" type="sibTrans" cxnId="{386231B1-0F3C-42B4-B7F7-37A7467D7184}">
      <dgm:prSet/>
      <dgm:spPr/>
      <dgm:t>
        <a:bodyPr/>
        <a:lstStyle/>
        <a:p>
          <a:endParaRPr lang="en-US"/>
        </a:p>
      </dgm:t>
    </dgm:pt>
    <dgm:pt modelId="{B1A1A809-59B3-41C7-8613-346B04E353CD}">
      <dgm:prSet phldrT="[Text]" custT="1"/>
      <dgm:spPr>
        <a:solidFill>
          <a:srgbClr val="F3E9F2">
            <a:alpha val="90000"/>
          </a:srgbClr>
        </a:solidFill>
      </dgm:spPr>
      <dgm:t>
        <a:bodyPr/>
        <a:lstStyle/>
        <a:p>
          <a:r>
            <a:rPr lang="en-US" sz="2000" dirty="0" smtClean="0">
              <a:latin typeface="Calibri" pitchFamily="34" charset="0"/>
              <a:cs typeface="Calibri" pitchFamily="34" charset="0"/>
            </a:rPr>
            <a:t>Data Backup strategy</a:t>
          </a:r>
          <a:endParaRPr lang="en-US" sz="2000" dirty="0">
            <a:latin typeface="Calibri" pitchFamily="34" charset="0"/>
            <a:cs typeface="Calibri" pitchFamily="34" charset="0"/>
          </a:endParaRPr>
        </a:p>
      </dgm:t>
    </dgm:pt>
    <dgm:pt modelId="{4A8888D6-32E4-4F07-9BD8-1A0D145EC086}" type="parTrans" cxnId="{E58677A0-7B84-4BE8-8CC7-3E6DBD788C64}">
      <dgm:prSet/>
      <dgm:spPr/>
      <dgm:t>
        <a:bodyPr/>
        <a:lstStyle/>
        <a:p>
          <a:endParaRPr lang="en-US"/>
        </a:p>
      </dgm:t>
    </dgm:pt>
    <dgm:pt modelId="{7095457C-23C7-4D0E-91DD-09E5C266B7C6}" type="sibTrans" cxnId="{E58677A0-7B84-4BE8-8CC7-3E6DBD788C64}">
      <dgm:prSet/>
      <dgm:spPr/>
      <dgm:t>
        <a:bodyPr/>
        <a:lstStyle/>
        <a:p>
          <a:endParaRPr lang="en-US"/>
        </a:p>
      </dgm:t>
    </dgm:pt>
    <dgm:pt modelId="{724D4946-5C32-4F1E-9BFB-7FEFFCFA3734}">
      <dgm:prSet phldrT="[Text]" custT="1"/>
      <dgm:spPr>
        <a:solidFill>
          <a:srgbClr val="F3E9F2">
            <a:alpha val="90000"/>
          </a:srgbClr>
        </a:solidFill>
      </dgm:spPr>
      <dgm:t>
        <a:bodyPr/>
        <a:lstStyle/>
        <a:p>
          <a:r>
            <a:rPr lang="en-US" sz="2000" dirty="0" smtClean="0">
              <a:latin typeface="Calibri" pitchFamily="34" charset="0"/>
              <a:cs typeface="Calibri" pitchFamily="34" charset="0"/>
            </a:rPr>
            <a:t>Migration Strategy Documents and its Versions</a:t>
          </a:r>
          <a:endParaRPr lang="en-US" sz="2000" dirty="0">
            <a:latin typeface="Calibri" pitchFamily="34" charset="0"/>
            <a:cs typeface="Calibri" pitchFamily="34" charset="0"/>
          </a:endParaRPr>
        </a:p>
      </dgm:t>
    </dgm:pt>
    <dgm:pt modelId="{8B282E7B-F28A-49EC-878A-C661CD54D5CB}" type="parTrans" cxnId="{E59C106A-D787-445A-8936-CFD4750608F7}">
      <dgm:prSet/>
      <dgm:spPr/>
      <dgm:t>
        <a:bodyPr/>
        <a:lstStyle/>
        <a:p>
          <a:endParaRPr lang="en-US"/>
        </a:p>
      </dgm:t>
    </dgm:pt>
    <dgm:pt modelId="{CD389268-8860-48DD-B332-58E0E3A70428}" type="sibTrans" cxnId="{E59C106A-D787-445A-8936-CFD4750608F7}">
      <dgm:prSet/>
      <dgm:spPr/>
      <dgm:t>
        <a:bodyPr/>
        <a:lstStyle/>
        <a:p>
          <a:endParaRPr lang="en-US"/>
        </a:p>
      </dgm:t>
    </dgm:pt>
    <dgm:pt modelId="{63D18112-031D-4BEB-B986-1AA986C70368}">
      <dgm:prSet phldrT="[Text]" custT="1"/>
      <dgm:spPr>
        <a:solidFill>
          <a:srgbClr val="F3E9F2">
            <a:alpha val="90000"/>
          </a:srgbClr>
        </a:solidFill>
      </dgm:spPr>
      <dgm:t>
        <a:bodyPr/>
        <a:lstStyle/>
        <a:p>
          <a:r>
            <a:rPr lang="en-US" sz="2000" dirty="0" smtClean="0">
              <a:latin typeface="Calibri" pitchFamily="34" charset="0"/>
              <a:cs typeface="Calibri" pitchFamily="34" charset="0"/>
            </a:rPr>
            <a:t>Project Management Skills</a:t>
          </a:r>
          <a:endParaRPr lang="en-US" sz="2000" dirty="0">
            <a:latin typeface="Calibri" pitchFamily="34" charset="0"/>
            <a:cs typeface="Calibri" pitchFamily="34" charset="0"/>
          </a:endParaRPr>
        </a:p>
      </dgm:t>
    </dgm:pt>
    <dgm:pt modelId="{10D17EEF-33B3-44BD-A7B5-1837EDE3F11B}" type="parTrans" cxnId="{2F3D2306-3D47-4F05-AA39-FFC2C1EE0962}">
      <dgm:prSet/>
      <dgm:spPr/>
      <dgm:t>
        <a:bodyPr/>
        <a:lstStyle/>
        <a:p>
          <a:endParaRPr lang="en-US"/>
        </a:p>
      </dgm:t>
    </dgm:pt>
    <dgm:pt modelId="{0C34BD8B-AD9E-40C3-A993-96FD9EC78353}" type="sibTrans" cxnId="{2F3D2306-3D47-4F05-AA39-FFC2C1EE0962}">
      <dgm:prSet/>
      <dgm:spPr/>
      <dgm:t>
        <a:bodyPr/>
        <a:lstStyle/>
        <a:p>
          <a:endParaRPr lang="en-US"/>
        </a:p>
      </dgm:t>
    </dgm:pt>
    <dgm:pt modelId="{BAA88A50-5817-4ECD-BBB3-E7AD17B97FA5}" type="pres">
      <dgm:prSet presAssocID="{FBD8398A-8C8A-4819-AB4F-74666418EB10}" presName="Name0" presStyleCnt="0">
        <dgm:presLayoutVars>
          <dgm:dir/>
          <dgm:animLvl val="lvl"/>
          <dgm:resizeHandles val="exact"/>
        </dgm:presLayoutVars>
      </dgm:prSet>
      <dgm:spPr/>
      <dgm:t>
        <a:bodyPr/>
        <a:lstStyle/>
        <a:p>
          <a:endParaRPr lang="en-US"/>
        </a:p>
      </dgm:t>
    </dgm:pt>
    <dgm:pt modelId="{185222AA-F271-4385-9630-9110FAE483A3}" type="pres">
      <dgm:prSet presAssocID="{A9D1E08D-9EA8-4A87-B286-8A32C4C4A995}" presName="composite" presStyleCnt="0"/>
      <dgm:spPr/>
    </dgm:pt>
    <dgm:pt modelId="{85926649-BF6C-49BF-B7E1-B135EAFA68B6}" type="pres">
      <dgm:prSet presAssocID="{A9D1E08D-9EA8-4A87-B286-8A32C4C4A995}" presName="parTx" presStyleLbl="alignNode1" presStyleIdx="0" presStyleCnt="2">
        <dgm:presLayoutVars>
          <dgm:chMax val="0"/>
          <dgm:chPref val="0"/>
          <dgm:bulletEnabled val="1"/>
        </dgm:presLayoutVars>
      </dgm:prSet>
      <dgm:spPr/>
      <dgm:t>
        <a:bodyPr/>
        <a:lstStyle/>
        <a:p>
          <a:endParaRPr lang="en-US"/>
        </a:p>
      </dgm:t>
    </dgm:pt>
    <dgm:pt modelId="{898EDB4C-BB01-43B5-86FE-76690AB2A647}" type="pres">
      <dgm:prSet presAssocID="{A9D1E08D-9EA8-4A87-B286-8A32C4C4A995}" presName="desTx" presStyleLbl="alignAccFollowNode1" presStyleIdx="0" presStyleCnt="2">
        <dgm:presLayoutVars>
          <dgm:bulletEnabled val="1"/>
        </dgm:presLayoutVars>
      </dgm:prSet>
      <dgm:spPr/>
      <dgm:t>
        <a:bodyPr/>
        <a:lstStyle/>
        <a:p>
          <a:endParaRPr lang="en-US"/>
        </a:p>
      </dgm:t>
    </dgm:pt>
    <dgm:pt modelId="{267EBE0B-4C07-4716-9F85-1107816E11FE}" type="pres">
      <dgm:prSet presAssocID="{E29E4FCD-2AC0-4CDD-AED7-3061B6C4A749}" presName="space" presStyleCnt="0"/>
      <dgm:spPr/>
    </dgm:pt>
    <dgm:pt modelId="{C587C114-DCD7-45FF-A680-BE42152C4911}" type="pres">
      <dgm:prSet presAssocID="{EE13750D-ACDB-44EE-B273-1DD4B55ED044}" presName="composite" presStyleCnt="0"/>
      <dgm:spPr/>
    </dgm:pt>
    <dgm:pt modelId="{C1E39D06-0907-4AEE-80F2-8D7C154C3FA9}" type="pres">
      <dgm:prSet presAssocID="{EE13750D-ACDB-44EE-B273-1DD4B55ED044}" presName="parTx" presStyleLbl="alignNode1" presStyleIdx="1" presStyleCnt="2" custScaleY="100000">
        <dgm:presLayoutVars>
          <dgm:chMax val="0"/>
          <dgm:chPref val="0"/>
          <dgm:bulletEnabled val="1"/>
        </dgm:presLayoutVars>
      </dgm:prSet>
      <dgm:spPr/>
      <dgm:t>
        <a:bodyPr/>
        <a:lstStyle/>
        <a:p>
          <a:endParaRPr lang="en-US"/>
        </a:p>
      </dgm:t>
    </dgm:pt>
    <dgm:pt modelId="{8728F85A-85AB-484C-8500-D60E997E6441}" type="pres">
      <dgm:prSet presAssocID="{EE13750D-ACDB-44EE-B273-1DD4B55ED044}" presName="desTx" presStyleLbl="alignAccFollowNode1" presStyleIdx="1" presStyleCnt="2">
        <dgm:presLayoutVars>
          <dgm:bulletEnabled val="1"/>
        </dgm:presLayoutVars>
      </dgm:prSet>
      <dgm:spPr/>
      <dgm:t>
        <a:bodyPr/>
        <a:lstStyle/>
        <a:p>
          <a:endParaRPr lang="en-US"/>
        </a:p>
      </dgm:t>
    </dgm:pt>
  </dgm:ptLst>
  <dgm:cxnLst>
    <dgm:cxn modelId="{217070FA-4D3E-4B96-ABA3-4F9ED54DC65D}" type="presOf" srcId="{75518B1F-0DB8-40C9-BE18-10641DA76779}" destId="{898EDB4C-BB01-43B5-86FE-76690AB2A647}" srcOrd="0" destOrd="0" presId="urn:microsoft.com/office/officeart/2005/8/layout/hList1"/>
    <dgm:cxn modelId="{9C7DC57B-C362-4B60-9822-35EB76340F05}" srcId="{A9D1E08D-9EA8-4A87-B286-8A32C4C4A995}" destId="{1F74A65E-ABC1-4A50-8A3E-B66F8B0B53CA}" srcOrd="1" destOrd="0" parTransId="{0AB180AB-370A-45A2-A194-8E604DB7790D}" sibTransId="{E959EC05-2E87-4566-A48C-7191BD22098E}"/>
    <dgm:cxn modelId="{24294C59-9A5C-43FE-B24A-3E5C67416C33}" type="presOf" srcId="{FBD8398A-8C8A-4819-AB4F-74666418EB10}" destId="{BAA88A50-5817-4ECD-BBB3-E7AD17B97FA5}" srcOrd="0" destOrd="0" presId="urn:microsoft.com/office/officeart/2005/8/layout/hList1"/>
    <dgm:cxn modelId="{386231B1-0F3C-42B4-B7F7-37A7467D7184}" srcId="{EE13750D-ACDB-44EE-B273-1DD4B55ED044}" destId="{A7263AE1-DA15-48ED-AD8D-F9CAF2F224E3}" srcOrd="0" destOrd="0" parTransId="{51DFC0A2-9DA8-43B2-9263-EB6712258A3F}" sibTransId="{21EEDB87-2223-43B4-B010-02C2ED695D34}"/>
    <dgm:cxn modelId="{A8F593B8-D0BE-43B8-968A-DFA93608C8CF}" srcId="{FBD8398A-8C8A-4819-AB4F-74666418EB10}" destId="{A9D1E08D-9EA8-4A87-B286-8A32C4C4A995}" srcOrd="0" destOrd="0" parTransId="{CAEA6083-83DD-4F09-925F-C064034FAE62}" sibTransId="{E29E4FCD-2AC0-4CDD-AED7-3061B6C4A749}"/>
    <dgm:cxn modelId="{3CEE2C8B-66B2-4C79-B30D-5BA60C3F07C7}" type="presOf" srcId="{66C803D2-E020-4578-BDCF-ACDC4ADD7885}" destId="{898EDB4C-BB01-43B5-86FE-76690AB2A647}" srcOrd="0" destOrd="2" presId="urn:microsoft.com/office/officeart/2005/8/layout/hList1"/>
    <dgm:cxn modelId="{AA6422A6-7C97-4BFD-8BED-D2CBEF87B1AB}" type="presOf" srcId="{724D4946-5C32-4F1E-9BFB-7FEFFCFA3734}" destId="{8728F85A-85AB-484C-8500-D60E997E6441}" srcOrd="0" destOrd="2" presId="urn:microsoft.com/office/officeart/2005/8/layout/hList1"/>
    <dgm:cxn modelId="{DB96CD2B-3D4B-45FF-8262-2332B66AFEA6}" type="presOf" srcId="{EE13750D-ACDB-44EE-B273-1DD4B55ED044}" destId="{C1E39D06-0907-4AEE-80F2-8D7C154C3FA9}" srcOrd="0" destOrd="0" presId="urn:microsoft.com/office/officeart/2005/8/layout/hList1"/>
    <dgm:cxn modelId="{633F191F-4D0F-4B6D-97B7-2A47A762DE5C}" srcId="{A9D1E08D-9EA8-4A87-B286-8A32C4C4A995}" destId="{66C803D2-E020-4578-BDCF-ACDC4ADD7885}" srcOrd="2" destOrd="0" parTransId="{1E2001B1-FD9A-4E97-B595-CF773FA37492}" sibTransId="{18D1B5CF-9F61-4623-B867-1C373A0C3F32}"/>
    <dgm:cxn modelId="{BEA24FC9-432A-49B6-89F5-07A3FE8D38E4}" type="presOf" srcId="{A9D1E08D-9EA8-4A87-B286-8A32C4C4A995}" destId="{85926649-BF6C-49BF-B7E1-B135EAFA68B6}" srcOrd="0" destOrd="0" presId="urn:microsoft.com/office/officeart/2005/8/layout/hList1"/>
    <dgm:cxn modelId="{E59C106A-D787-445A-8936-CFD4750608F7}" srcId="{EE13750D-ACDB-44EE-B273-1DD4B55ED044}" destId="{724D4946-5C32-4F1E-9BFB-7FEFFCFA3734}" srcOrd="2" destOrd="0" parTransId="{8B282E7B-F28A-49EC-878A-C661CD54D5CB}" sibTransId="{CD389268-8860-48DD-B332-58E0E3A70428}"/>
    <dgm:cxn modelId="{B007B2A2-6922-45D6-AB86-DF8E6B500BF7}" type="presOf" srcId="{63D18112-031D-4BEB-B986-1AA986C70368}" destId="{8728F85A-85AB-484C-8500-D60E997E6441}" srcOrd="0" destOrd="3" presId="urn:microsoft.com/office/officeart/2005/8/layout/hList1"/>
    <dgm:cxn modelId="{4A7CD54F-8B50-4E8C-BB4E-8160704CA66B}" srcId="{FBD8398A-8C8A-4819-AB4F-74666418EB10}" destId="{EE13750D-ACDB-44EE-B273-1DD4B55ED044}" srcOrd="1" destOrd="0" parTransId="{41503F65-EBA7-4C4F-883F-661ACBABF80E}" sibTransId="{F0840FBE-D3C4-462A-BE34-C248C456F37F}"/>
    <dgm:cxn modelId="{5AEACCB3-7546-4723-A8EE-8225BEB23B98}" srcId="{A9D1E08D-9EA8-4A87-B286-8A32C4C4A995}" destId="{75518B1F-0DB8-40C9-BE18-10641DA76779}" srcOrd="0" destOrd="0" parTransId="{3221794F-80AD-4AFD-8E86-0B2C3FE61FCF}" sibTransId="{E80B85BD-EFC0-4C15-95C1-BD1C70EF319C}"/>
    <dgm:cxn modelId="{E58677A0-7B84-4BE8-8CC7-3E6DBD788C64}" srcId="{EE13750D-ACDB-44EE-B273-1DD4B55ED044}" destId="{B1A1A809-59B3-41C7-8613-346B04E353CD}" srcOrd="1" destOrd="0" parTransId="{4A8888D6-32E4-4F07-9BD8-1A0D145EC086}" sibTransId="{7095457C-23C7-4D0E-91DD-09E5C266B7C6}"/>
    <dgm:cxn modelId="{1E5758E8-C246-4A88-9D18-5140D59F6121}" type="presOf" srcId="{1F74A65E-ABC1-4A50-8A3E-B66F8B0B53CA}" destId="{898EDB4C-BB01-43B5-86FE-76690AB2A647}" srcOrd="0" destOrd="1" presId="urn:microsoft.com/office/officeart/2005/8/layout/hList1"/>
    <dgm:cxn modelId="{2F3D2306-3D47-4F05-AA39-FFC2C1EE0962}" srcId="{EE13750D-ACDB-44EE-B273-1DD4B55ED044}" destId="{63D18112-031D-4BEB-B986-1AA986C70368}" srcOrd="3" destOrd="0" parTransId="{10D17EEF-33B3-44BD-A7B5-1837EDE3F11B}" sibTransId="{0C34BD8B-AD9E-40C3-A993-96FD9EC78353}"/>
    <dgm:cxn modelId="{65472260-A2F6-4E44-8B2A-A561CC6EDC79}" type="presOf" srcId="{A7263AE1-DA15-48ED-AD8D-F9CAF2F224E3}" destId="{8728F85A-85AB-484C-8500-D60E997E6441}" srcOrd="0" destOrd="0" presId="urn:microsoft.com/office/officeart/2005/8/layout/hList1"/>
    <dgm:cxn modelId="{53B4CAF7-9DD9-4928-8B9B-A4AF9C83515A}" type="presOf" srcId="{B1A1A809-59B3-41C7-8613-346B04E353CD}" destId="{8728F85A-85AB-484C-8500-D60E997E6441}" srcOrd="0" destOrd="1" presId="urn:microsoft.com/office/officeart/2005/8/layout/hList1"/>
    <dgm:cxn modelId="{F7CD3407-6043-4B53-9752-73BEB4E0DB28}" type="presParOf" srcId="{BAA88A50-5817-4ECD-BBB3-E7AD17B97FA5}" destId="{185222AA-F271-4385-9630-9110FAE483A3}" srcOrd="0" destOrd="0" presId="urn:microsoft.com/office/officeart/2005/8/layout/hList1"/>
    <dgm:cxn modelId="{373BCCDA-AB61-4D71-BEA0-852625254948}" type="presParOf" srcId="{185222AA-F271-4385-9630-9110FAE483A3}" destId="{85926649-BF6C-49BF-B7E1-B135EAFA68B6}" srcOrd="0" destOrd="0" presId="urn:microsoft.com/office/officeart/2005/8/layout/hList1"/>
    <dgm:cxn modelId="{600CAC75-193B-4379-9B4A-FED14018A872}" type="presParOf" srcId="{185222AA-F271-4385-9630-9110FAE483A3}" destId="{898EDB4C-BB01-43B5-86FE-76690AB2A647}" srcOrd="1" destOrd="0" presId="urn:microsoft.com/office/officeart/2005/8/layout/hList1"/>
    <dgm:cxn modelId="{1073CB77-7D05-4242-856E-A267FCE6EC32}" type="presParOf" srcId="{BAA88A50-5817-4ECD-BBB3-E7AD17B97FA5}" destId="{267EBE0B-4C07-4716-9F85-1107816E11FE}" srcOrd="1" destOrd="0" presId="urn:microsoft.com/office/officeart/2005/8/layout/hList1"/>
    <dgm:cxn modelId="{89FAF243-F83B-41DD-8006-6DD2020568E4}" type="presParOf" srcId="{BAA88A50-5817-4ECD-BBB3-E7AD17B97FA5}" destId="{C587C114-DCD7-45FF-A680-BE42152C4911}" srcOrd="2" destOrd="0" presId="urn:microsoft.com/office/officeart/2005/8/layout/hList1"/>
    <dgm:cxn modelId="{997FE793-F852-4712-8BFF-809D7E7BFA8A}" type="presParOf" srcId="{C587C114-DCD7-45FF-A680-BE42152C4911}" destId="{C1E39D06-0907-4AEE-80F2-8D7C154C3FA9}" srcOrd="0" destOrd="0" presId="urn:microsoft.com/office/officeart/2005/8/layout/hList1"/>
    <dgm:cxn modelId="{A6FAF563-3BE3-402F-A74F-753631D784A2}" type="presParOf" srcId="{C587C114-DCD7-45FF-A680-BE42152C4911}" destId="{8728F85A-85AB-484C-8500-D60E997E6441}"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D8398A-8C8A-4819-AB4F-74666418EB1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9D1E08D-9EA8-4A87-B286-8A32C4C4A995}">
      <dgm:prSet phldrT="[Text]" custT="1"/>
      <dgm:spPr>
        <a:solidFill>
          <a:srgbClr val="C793B2"/>
        </a:solidFill>
      </dgm:spPr>
      <dgm:t>
        <a:bodyPr/>
        <a:lstStyle/>
        <a:p>
          <a:r>
            <a:rPr lang="en-US" sz="2800" dirty="0" smtClean="0">
              <a:latin typeface="Calibri" pitchFamily="34" charset="0"/>
              <a:cs typeface="Calibri" pitchFamily="34" charset="0"/>
            </a:rPr>
            <a:t>Challenges</a:t>
          </a:r>
          <a:endParaRPr lang="en-US" sz="2800" dirty="0">
            <a:latin typeface="Calibri" pitchFamily="34" charset="0"/>
            <a:cs typeface="Calibri" pitchFamily="34" charset="0"/>
          </a:endParaRPr>
        </a:p>
      </dgm:t>
    </dgm:pt>
    <dgm:pt modelId="{CAEA6083-83DD-4F09-925F-C064034FAE62}" type="parTrans" cxnId="{A8F593B8-D0BE-43B8-968A-DFA93608C8CF}">
      <dgm:prSet/>
      <dgm:spPr/>
      <dgm:t>
        <a:bodyPr/>
        <a:lstStyle/>
        <a:p>
          <a:endParaRPr lang="en-US"/>
        </a:p>
      </dgm:t>
    </dgm:pt>
    <dgm:pt modelId="{E29E4FCD-2AC0-4CDD-AED7-3061B6C4A749}" type="sibTrans" cxnId="{A8F593B8-D0BE-43B8-968A-DFA93608C8CF}">
      <dgm:prSet/>
      <dgm:spPr/>
      <dgm:t>
        <a:bodyPr/>
        <a:lstStyle/>
        <a:p>
          <a:endParaRPr lang="en-US"/>
        </a:p>
      </dgm:t>
    </dgm:pt>
    <dgm:pt modelId="{75518B1F-0DB8-40C9-BE18-10641DA76779}">
      <dgm:prSet phldrT="[Text]" custT="1"/>
      <dgm:spPr>
        <a:solidFill>
          <a:srgbClr val="F3E9F2">
            <a:alpha val="90000"/>
          </a:srgbClr>
        </a:solidFill>
      </dgm:spPr>
      <dgm:t>
        <a:bodyPr/>
        <a:lstStyle/>
        <a:p>
          <a:r>
            <a:rPr lang="en-US" sz="2000" dirty="0" smtClean="0">
              <a:latin typeface="Calibri" pitchFamily="34" charset="0"/>
              <a:cs typeface="Calibri" pitchFamily="34" charset="0"/>
            </a:rPr>
            <a:t>High Volume</a:t>
          </a:r>
          <a:endParaRPr lang="en-US" sz="2000" dirty="0">
            <a:latin typeface="Calibri" pitchFamily="34" charset="0"/>
            <a:cs typeface="Calibri" pitchFamily="34" charset="0"/>
          </a:endParaRPr>
        </a:p>
      </dgm:t>
    </dgm:pt>
    <dgm:pt modelId="{3221794F-80AD-4AFD-8E86-0B2C3FE61FCF}" type="parTrans" cxnId="{5AEACCB3-7546-4723-A8EE-8225BEB23B98}">
      <dgm:prSet/>
      <dgm:spPr/>
      <dgm:t>
        <a:bodyPr/>
        <a:lstStyle/>
        <a:p>
          <a:endParaRPr lang="en-US"/>
        </a:p>
      </dgm:t>
    </dgm:pt>
    <dgm:pt modelId="{E80B85BD-EFC0-4C15-95C1-BD1C70EF319C}" type="sibTrans" cxnId="{5AEACCB3-7546-4723-A8EE-8225BEB23B98}">
      <dgm:prSet/>
      <dgm:spPr/>
      <dgm:t>
        <a:bodyPr/>
        <a:lstStyle/>
        <a:p>
          <a:endParaRPr lang="en-US"/>
        </a:p>
      </dgm:t>
    </dgm:pt>
    <dgm:pt modelId="{EE13750D-ACDB-44EE-B273-1DD4B55ED044}">
      <dgm:prSet phldrT="[Text]" custT="1"/>
      <dgm:spPr>
        <a:solidFill>
          <a:srgbClr val="C793B2"/>
        </a:solidFill>
      </dgm:spPr>
      <dgm:t>
        <a:bodyPr/>
        <a:lstStyle/>
        <a:p>
          <a:r>
            <a:rPr lang="en-US" sz="2800" dirty="0" smtClean="0">
              <a:latin typeface="Calibri" pitchFamily="34" charset="0"/>
              <a:cs typeface="Calibri" pitchFamily="34" charset="0"/>
            </a:rPr>
            <a:t>Critical Success Factor</a:t>
          </a:r>
          <a:endParaRPr lang="en-US" sz="2800" dirty="0">
            <a:latin typeface="Calibri" pitchFamily="34" charset="0"/>
            <a:cs typeface="Calibri" pitchFamily="34" charset="0"/>
          </a:endParaRPr>
        </a:p>
      </dgm:t>
    </dgm:pt>
    <dgm:pt modelId="{41503F65-EBA7-4C4F-883F-661ACBABF80E}" type="parTrans" cxnId="{4A7CD54F-8B50-4E8C-BB4E-8160704CA66B}">
      <dgm:prSet/>
      <dgm:spPr/>
      <dgm:t>
        <a:bodyPr/>
        <a:lstStyle/>
        <a:p>
          <a:endParaRPr lang="en-US"/>
        </a:p>
      </dgm:t>
    </dgm:pt>
    <dgm:pt modelId="{F0840FBE-D3C4-462A-BE34-C248C456F37F}" type="sibTrans" cxnId="{4A7CD54F-8B50-4E8C-BB4E-8160704CA66B}">
      <dgm:prSet/>
      <dgm:spPr/>
      <dgm:t>
        <a:bodyPr/>
        <a:lstStyle/>
        <a:p>
          <a:endParaRPr lang="en-US"/>
        </a:p>
      </dgm:t>
    </dgm:pt>
    <dgm:pt modelId="{A7263AE1-DA15-48ED-AD8D-F9CAF2F224E3}">
      <dgm:prSet phldrT="[Text]" custT="1"/>
      <dgm:spPr>
        <a:solidFill>
          <a:srgbClr val="F3E9F2">
            <a:alpha val="90000"/>
          </a:srgbClr>
        </a:solidFill>
      </dgm:spPr>
      <dgm:t>
        <a:bodyPr/>
        <a:lstStyle/>
        <a:p>
          <a:r>
            <a:rPr lang="en-US" sz="2000" dirty="0" smtClean="0">
              <a:latin typeface="Calibri" pitchFamily="34" charset="0"/>
              <a:cs typeface="Calibri" pitchFamily="34" charset="0"/>
            </a:rPr>
            <a:t>Hardware Availability</a:t>
          </a:r>
          <a:endParaRPr lang="en-US" sz="2000" dirty="0">
            <a:latin typeface="Calibri" pitchFamily="34" charset="0"/>
            <a:cs typeface="Calibri" pitchFamily="34" charset="0"/>
          </a:endParaRPr>
        </a:p>
      </dgm:t>
    </dgm:pt>
    <dgm:pt modelId="{51DFC0A2-9DA8-43B2-9263-EB6712258A3F}" type="parTrans" cxnId="{386231B1-0F3C-42B4-B7F7-37A7467D7184}">
      <dgm:prSet/>
      <dgm:spPr/>
      <dgm:t>
        <a:bodyPr/>
        <a:lstStyle/>
        <a:p>
          <a:endParaRPr lang="en-US"/>
        </a:p>
      </dgm:t>
    </dgm:pt>
    <dgm:pt modelId="{21EEDB87-2223-43B4-B010-02C2ED695D34}" type="sibTrans" cxnId="{386231B1-0F3C-42B4-B7F7-37A7467D7184}">
      <dgm:prSet/>
      <dgm:spPr/>
      <dgm:t>
        <a:bodyPr/>
        <a:lstStyle/>
        <a:p>
          <a:endParaRPr lang="en-US"/>
        </a:p>
      </dgm:t>
    </dgm:pt>
    <dgm:pt modelId="{724D4946-5C32-4F1E-9BFB-7FEFFCFA3734}">
      <dgm:prSet phldrT="[Text]" custT="1"/>
      <dgm:spPr>
        <a:solidFill>
          <a:srgbClr val="F3E9F2">
            <a:alpha val="90000"/>
          </a:srgbClr>
        </a:solidFill>
      </dgm:spPr>
      <dgm:t>
        <a:bodyPr/>
        <a:lstStyle/>
        <a:p>
          <a:r>
            <a:rPr lang="en-US" sz="2000" dirty="0" smtClean="0">
              <a:latin typeface="Calibri" pitchFamily="34" charset="0"/>
              <a:cs typeface="Calibri" pitchFamily="34" charset="0"/>
            </a:rPr>
            <a:t>Migration Strategy Documents and its Versions</a:t>
          </a:r>
          <a:endParaRPr lang="en-US" sz="2000" dirty="0">
            <a:latin typeface="Calibri" pitchFamily="34" charset="0"/>
            <a:cs typeface="Calibri" pitchFamily="34" charset="0"/>
          </a:endParaRPr>
        </a:p>
      </dgm:t>
    </dgm:pt>
    <dgm:pt modelId="{8B282E7B-F28A-49EC-878A-C661CD54D5CB}" type="parTrans" cxnId="{E59C106A-D787-445A-8936-CFD4750608F7}">
      <dgm:prSet/>
      <dgm:spPr/>
      <dgm:t>
        <a:bodyPr/>
        <a:lstStyle/>
        <a:p>
          <a:endParaRPr lang="en-US"/>
        </a:p>
      </dgm:t>
    </dgm:pt>
    <dgm:pt modelId="{CD389268-8860-48DD-B332-58E0E3A70428}" type="sibTrans" cxnId="{E59C106A-D787-445A-8936-CFD4750608F7}">
      <dgm:prSet/>
      <dgm:spPr/>
      <dgm:t>
        <a:bodyPr/>
        <a:lstStyle/>
        <a:p>
          <a:endParaRPr lang="en-US"/>
        </a:p>
      </dgm:t>
    </dgm:pt>
    <dgm:pt modelId="{6697218B-ABFE-449B-BFB3-C85CDEF36AC6}">
      <dgm:prSet phldrT="[Text]" custT="1"/>
      <dgm:spPr>
        <a:solidFill>
          <a:srgbClr val="F3E9F2">
            <a:alpha val="90000"/>
          </a:srgbClr>
        </a:solidFill>
      </dgm:spPr>
      <dgm:t>
        <a:bodyPr/>
        <a:lstStyle/>
        <a:p>
          <a:r>
            <a:rPr lang="en-US" sz="2000" dirty="0" smtClean="0">
              <a:latin typeface="Calibri" pitchFamily="34" charset="0"/>
              <a:cs typeface="Calibri" pitchFamily="34" charset="0"/>
            </a:rPr>
            <a:t>Online Migration</a:t>
          </a:r>
          <a:endParaRPr lang="en-US" sz="2000" dirty="0">
            <a:latin typeface="Calibri" pitchFamily="34" charset="0"/>
            <a:cs typeface="Calibri" pitchFamily="34" charset="0"/>
          </a:endParaRPr>
        </a:p>
      </dgm:t>
    </dgm:pt>
    <dgm:pt modelId="{1739A33C-942C-447D-AFA9-C9F9FB050088}" type="parTrans" cxnId="{4868FCED-E800-4596-80F4-02D4486334E0}">
      <dgm:prSet/>
      <dgm:spPr/>
      <dgm:t>
        <a:bodyPr/>
        <a:lstStyle/>
        <a:p>
          <a:endParaRPr lang="en-US"/>
        </a:p>
      </dgm:t>
    </dgm:pt>
    <dgm:pt modelId="{EE723059-0E4F-4823-8D84-E34A6B395491}" type="sibTrans" cxnId="{4868FCED-E800-4596-80F4-02D4486334E0}">
      <dgm:prSet/>
      <dgm:spPr/>
      <dgm:t>
        <a:bodyPr/>
        <a:lstStyle/>
        <a:p>
          <a:endParaRPr lang="en-US"/>
        </a:p>
      </dgm:t>
    </dgm:pt>
    <dgm:pt modelId="{63D18112-031D-4BEB-B986-1AA986C70368}">
      <dgm:prSet phldrT="[Text]" custT="1"/>
      <dgm:spPr>
        <a:solidFill>
          <a:srgbClr val="F3E9F2">
            <a:alpha val="90000"/>
          </a:srgbClr>
        </a:solidFill>
      </dgm:spPr>
      <dgm:t>
        <a:bodyPr/>
        <a:lstStyle/>
        <a:p>
          <a:r>
            <a:rPr lang="en-US" sz="2000" dirty="0" smtClean="0">
              <a:latin typeface="Calibri" pitchFamily="34" charset="0"/>
              <a:cs typeface="Calibri" pitchFamily="34" charset="0"/>
            </a:rPr>
            <a:t>Project Management Skills</a:t>
          </a:r>
          <a:endParaRPr lang="en-US" sz="2000" dirty="0">
            <a:latin typeface="Calibri" pitchFamily="34" charset="0"/>
            <a:cs typeface="Calibri" pitchFamily="34" charset="0"/>
          </a:endParaRPr>
        </a:p>
      </dgm:t>
    </dgm:pt>
    <dgm:pt modelId="{0C34BD8B-AD9E-40C3-A993-96FD9EC78353}" type="sibTrans" cxnId="{2F3D2306-3D47-4F05-AA39-FFC2C1EE0962}">
      <dgm:prSet/>
      <dgm:spPr/>
      <dgm:t>
        <a:bodyPr/>
        <a:lstStyle/>
        <a:p>
          <a:endParaRPr lang="en-US"/>
        </a:p>
      </dgm:t>
    </dgm:pt>
    <dgm:pt modelId="{10D17EEF-33B3-44BD-A7B5-1837EDE3F11B}" type="parTrans" cxnId="{2F3D2306-3D47-4F05-AA39-FFC2C1EE0962}">
      <dgm:prSet/>
      <dgm:spPr/>
      <dgm:t>
        <a:bodyPr/>
        <a:lstStyle/>
        <a:p>
          <a:endParaRPr lang="en-US"/>
        </a:p>
      </dgm:t>
    </dgm:pt>
    <dgm:pt modelId="{7A6FD2DF-1201-4A36-B547-09BA9BA85FB9}">
      <dgm:prSet phldrT="[Text]" custT="1"/>
      <dgm:spPr>
        <a:solidFill>
          <a:srgbClr val="F3E9F2">
            <a:alpha val="90000"/>
          </a:srgbClr>
        </a:solidFill>
      </dgm:spPr>
      <dgm:t>
        <a:bodyPr/>
        <a:lstStyle/>
        <a:p>
          <a:r>
            <a:rPr lang="en-US" sz="2000" dirty="0" smtClean="0">
              <a:latin typeface="Calibri" pitchFamily="34" charset="0"/>
              <a:cs typeface="Calibri" pitchFamily="34" charset="0"/>
            </a:rPr>
            <a:t>Post Migration Window Time is limited</a:t>
          </a:r>
          <a:endParaRPr lang="en-US" sz="2000" dirty="0">
            <a:latin typeface="Calibri" pitchFamily="34" charset="0"/>
            <a:cs typeface="Calibri" pitchFamily="34" charset="0"/>
          </a:endParaRPr>
        </a:p>
      </dgm:t>
    </dgm:pt>
    <dgm:pt modelId="{4E05B531-8561-4286-B2A1-996EA6AC4EFD}" type="parTrans" cxnId="{CA451237-5967-479E-9149-219333CF753E}">
      <dgm:prSet/>
      <dgm:spPr/>
    </dgm:pt>
    <dgm:pt modelId="{9AEBE40F-2344-423A-9662-51A4213DB95D}" type="sibTrans" cxnId="{CA451237-5967-479E-9149-219333CF753E}">
      <dgm:prSet/>
      <dgm:spPr/>
    </dgm:pt>
    <dgm:pt modelId="{1A2CC640-2209-4EF6-BC49-CCBA8A934972}">
      <dgm:prSet phldrT="[Text]" custT="1"/>
      <dgm:spPr>
        <a:solidFill>
          <a:srgbClr val="F3E9F2">
            <a:alpha val="90000"/>
          </a:srgbClr>
        </a:solidFill>
      </dgm:spPr>
      <dgm:t>
        <a:bodyPr/>
        <a:lstStyle/>
        <a:p>
          <a:r>
            <a:rPr lang="en-US" sz="2000" dirty="0" smtClean="0">
              <a:latin typeface="Calibri" pitchFamily="34" charset="0"/>
              <a:cs typeface="Calibri" pitchFamily="34" charset="0"/>
            </a:rPr>
            <a:t>Identification of Business Critical Data</a:t>
          </a:r>
          <a:endParaRPr lang="en-US" sz="2000" dirty="0">
            <a:latin typeface="Calibri" pitchFamily="34" charset="0"/>
            <a:cs typeface="Calibri" pitchFamily="34" charset="0"/>
          </a:endParaRPr>
        </a:p>
      </dgm:t>
    </dgm:pt>
    <dgm:pt modelId="{4530B019-323E-446F-BFE9-C31791BCCEAA}" type="parTrans" cxnId="{BF163655-5A51-4D4F-826F-CDFFDE86164F}">
      <dgm:prSet/>
      <dgm:spPr/>
    </dgm:pt>
    <dgm:pt modelId="{5561B987-2CA3-4837-9128-0BB34649DA86}" type="sibTrans" cxnId="{BF163655-5A51-4D4F-826F-CDFFDE86164F}">
      <dgm:prSet/>
      <dgm:spPr/>
    </dgm:pt>
    <dgm:pt modelId="{8811FBD3-0D77-49A5-B13C-577FB0650861}">
      <dgm:prSet phldrT="[Text]" custT="1"/>
      <dgm:spPr>
        <a:solidFill>
          <a:srgbClr val="F3E9F2">
            <a:alpha val="90000"/>
          </a:srgbClr>
        </a:solidFill>
      </dgm:spPr>
      <dgm:t>
        <a:bodyPr/>
        <a:lstStyle/>
        <a:p>
          <a:r>
            <a:rPr lang="en-US" sz="2000" dirty="0" smtClean="0">
              <a:latin typeface="Calibri" pitchFamily="34" charset="0"/>
              <a:cs typeface="Calibri" pitchFamily="34" charset="0"/>
            </a:rPr>
            <a:t>Pre migration Assurance</a:t>
          </a:r>
          <a:endParaRPr lang="en-US" sz="2000" dirty="0">
            <a:latin typeface="Calibri" pitchFamily="34" charset="0"/>
            <a:cs typeface="Calibri" pitchFamily="34" charset="0"/>
          </a:endParaRPr>
        </a:p>
      </dgm:t>
    </dgm:pt>
    <dgm:pt modelId="{B9D00B0F-3BDA-4173-A29D-44F3EEFF92EA}" type="parTrans" cxnId="{E989F8B6-0E25-49CF-9C8F-6A1F1721AAD9}">
      <dgm:prSet/>
      <dgm:spPr/>
    </dgm:pt>
    <dgm:pt modelId="{B0DCF700-D89B-4B37-9305-D90E613FC231}" type="sibTrans" cxnId="{E989F8B6-0E25-49CF-9C8F-6A1F1721AAD9}">
      <dgm:prSet/>
      <dgm:spPr/>
    </dgm:pt>
    <dgm:pt modelId="{51872B19-9B2E-4002-9B3F-80EC1086406A}">
      <dgm:prSet phldrT="[Text]" custT="1"/>
      <dgm:spPr>
        <a:solidFill>
          <a:srgbClr val="F3E9F2">
            <a:alpha val="90000"/>
          </a:srgbClr>
        </a:solidFill>
      </dgm:spPr>
      <dgm:t>
        <a:bodyPr/>
        <a:lstStyle/>
        <a:p>
          <a:r>
            <a:rPr lang="en-US" sz="2000" dirty="0" smtClean="0">
              <a:latin typeface="Calibri" pitchFamily="34" charset="0"/>
              <a:cs typeface="Calibri" pitchFamily="34" charset="0"/>
            </a:rPr>
            <a:t>Split of project on immediate critical verification and what can be analyzed later on.</a:t>
          </a:r>
          <a:endParaRPr lang="en-US" sz="2000" dirty="0">
            <a:latin typeface="Calibri" pitchFamily="34" charset="0"/>
            <a:cs typeface="Calibri" pitchFamily="34" charset="0"/>
          </a:endParaRPr>
        </a:p>
      </dgm:t>
    </dgm:pt>
    <dgm:pt modelId="{EF4F45E0-CB51-4918-9AD7-25B1DC329756}" type="parTrans" cxnId="{2C4376ED-365E-493A-8A52-BA2D39005416}">
      <dgm:prSet/>
      <dgm:spPr/>
    </dgm:pt>
    <dgm:pt modelId="{0FB1B16A-EB0C-4BE9-99B0-E8C65B15DFEC}" type="sibTrans" cxnId="{2C4376ED-365E-493A-8A52-BA2D39005416}">
      <dgm:prSet/>
      <dgm:spPr/>
    </dgm:pt>
    <dgm:pt modelId="{BAA88A50-5817-4ECD-BBB3-E7AD17B97FA5}" type="pres">
      <dgm:prSet presAssocID="{FBD8398A-8C8A-4819-AB4F-74666418EB10}" presName="Name0" presStyleCnt="0">
        <dgm:presLayoutVars>
          <dgm:dir/>
          <dgm:animLvl val="lvl"/>
          <dgm:resizeHandles val="exact"/>
        </dgm:presLayoutVars>
      </dgm:prSet>
      <dgm:spPr/>
      <dgm:t>
        <a:bodyPr/>
        <a:lstStyle/>
        <a:p>
          <a:endParaRPr lang="en-US"/>
        </a:p>
      </dgm:t>
    </dgm:pt>
    <dgm:pt modelId="{185222AA-F271-4385-9630-9110FAE483A3}" type="pres">
      <dgm:prSet presAssocID="{A9D1E08D-9EA8-4A87-B286-8A32C4C4A995}" presName="composite" presStyleCnt="0"/>
      <dgm:spPr/>
    </dgm:pt>
    <dgm:pt modelId="{85926649-BF6C-49BF-B7E1-B135EAFA68B6}" type="pres">
      <dgm:prSet presAssocID="{A9D1E08D-9EA8-4A87-B286-8A32C4C4A995}" presName="parTx" presStyleLbl="alignNode1" presStyleIdx="0" presStyleCnt="2">
        <dgm:presLayoutVars>
          <dgm:chMax val="0"/>
          <dgm:chPref val="0"/>
          <dgm:bulletEnabled val="1"/>
        </dgm:presLayoutVars>
      </dgm:prSet>
      <dgm:spPr/>
      <dgm:t>
        <a:bodyPr/>
        <a:lstStyle/>
        <a:p>
          <a:endParaRPr lang="en-US"/>
        </a:p>
      </dgm:t>
    </dgm:pt>
    <dgm:pt modelId="{898EDB4C-BB01-43B5-86FE-76690AB2A647}" type="pres">
      <dgm:prSet presAssocID="{A9D1E08D-9EA8-4A87-B286-8A32C4C4A995}" presName="desTx" presStyleLbl="alignAccFollowNode1" presStyleIdx="0" presStyleCnt="2">
        <dgm:presLayoutVars>
          <dgm:bulletEnabled val="1"/>
        </dgm:presLayoutVars>
      </dgm:prSet>
      <dgm:spPr/>
      <dgm:t>
        <a:bodyPr/>
        <a:lstStyle/>
        <a:p>
          <a:endParaRPr lang="en-US"/>
        </a:p>
      </dgm:t>
    </dgm:pt>
    <dgm:pt modelId="{267EBE0B-4C07-4716-9F85-1107816E11FE}" type="pres">
      <dgm:prSet presAssocID="{E29E4FCD-2AC0-4CDD-AED7-3061B6C4A749}" presName="space" presStyleCnt="0"/>
      <dgm:spPr/>
    </dgm:pt>
    <dgm:pt modelId="{C587C114-DCD7-45FF-A680-BE42152C4911}" type="pres">
      <dgm:prSet presAssocID="{EE13750D-ACDB-44EE-B273-1DD4B55ED044}" presName="composite" presStyleCnt="0"/>
      <dgm:spPr/>
    </dgm:pt>
    <dgm:pt modelId="{C1E39D06-0907-4AEE-80F2-8D7C154C3FA9}" type="pres">
      <dgm:prSet presAssocID="{EE13750D-ACDB-44EE-B273-1DD4B55ED044}" presName="parTx" presStyleLbl="alignNode1" presStyleIdx="1" presStyleCnt="2" custScaleY="100000">
        <dgm:presLayoutVars>
          <dgm:chMax val="0"/>
          <dgm:chPref val="0"/>
          <dgm:bulletEnabled val="1"/>
        </dgm:presLayoutVars>
      </dgm:prSet>
      <dgm:spPr/>
      <dgm:t>
        <a:bodyPr/>
        <a:lstStyle/>
        <a:p>
          <a:endParaRPr lang="en-US"/>
        </a:p>
      </dgm:t>
    </dgm:pt>
    <dgm:pt modelId="{8728F85A-85AB-484C-8500-D60E997E6441}" type="pres">
      <dgm:prSet presAssocID="{EE13750D-ACDB-44EE-B273-1DD4B55ED044}" presName="desTx" presStyleLbl="alignAccFollowNode1" presStyleIdx="1" presStyleCnt="2">
        <dgm:presLayoutVars>
          <dgm:bulletEnabled val="1"/>
        </dgm:presLayoutVars>
      </dgm:prSet>
      <dgm:spPr/>
      <dgm:t>
        <a:bodyPr/>
        <a:lstStyle/>
        <a:p>
          <a:endParaRPr lang="en-US"/>
        </a:p>
      </dgm:t>
    </dgm:pt>
  </dgm:ptLst>
  <dgm:cxnLst>
    <dgm:cxn modelId="{74B9E56D-C1EA-489B-A1EB-9031E2B45563}" type="presOf" srcId="{A7263AE1-DA15-48ED-AD8D-F9CAF2F224E3}" destId="{8728F85A-85AB-484C-8500-D60E997E6441}" srcOrd="0" destOrd="0" presId="urn:microsoft.com/office/officeart/2005/8/layout/hList1"/>
    <dgm:cxn modelId="{4868FCED-E800-4596-80F4-02D4486334E0}" srcId="{A9D1E08D-9EA8-4A87-B286-8A32C4C4A995}" destId="{6697218B-ABFE-449B-BFB3-C85CDEF36AC6}" srcOrd="2" destOrd="0" parTransId="{1739A33C-942C-447D-AFA9-C9F9FB050088}" sibTransId="{EE723059-0E4F-4823-8D84-E34A6B395491}"/>
    <dgm:cxn modelId="{E989F8B6-0E25-49CF-9C8F-6A1F1721AAD9}" srcId="{EE13750D-ACDB-44EE-B273-1DD4B55ED044}" destId="{8811FBD3-0D77-49A5-B13C-577FB0650861}" srcOrd="2" destOrd="0" parTransId="{B9D00B0F-3BDA-4173-A29D-44F3EEFF92EA}" sibTransId="{B0DCF700-D89B-4B37-9305-D90E613FC231}"/>
    <dgm:cxn modelId="{E996374B-908D-47B5-94CF-F89958C1DE2B}" type="presOf" srcId="{724D4946-5C32-4F1E-9BFB-7FEFFCFA3734}" destId="{8728F85A-85AB-484C-8500-D60E997E6441}" srcOrd="0" destOrd="3" presId="urn:microsoft.com/office/officeart/2005/8/layout/hList1"/>
    <dgm:cxn modelId="{30D1E51D-DDE2-4A86-BE0F-2CD4CA76EED9}" type="presOf" srcId="{EE13750D-ACDB-44EE-B273-1DD4B55ED044}" destId="{C1E39D06-0907-4AEE-80F2-8D7C154C3FA9}" srcOrd="0" destOrd="0" presId="urn:microsoft.com/office/officeart/2005/8/layout/hList1"/>
    <dgm:cxn modelId="{4AFF9D79-78C5-40D9-93F6-5BE569243477}" type="presOf" srcId="{7A6FD2DF-1201-4A36-B547-09BA9BA85FB9}" destId="{898EDB4C-BB01-43B5-86FE-76690AB2A647}" srcOrd="0" destOrd="1" presId="urn:microsoft.com/office/officeart/2005/8/layout/hList1"/>
    <dgm:cxn modelId="{7431D775-3BDD-42B0-A6FF-297DBB190D94}" type="presOf" srcId="{51872B19-9B2E-4002-9B3F-80EC1086406A}" destId="{8728F85A-85AB-484C-8500-D60E997E6441}" srcOrd="0" destOrd="4" presId="urn:microsoft.com/office/officeart/2005/8/layout/hList1"/>
    <dgm:cxn modelId="{5BA50712-A02F-4E30-9494-A8A02BE09122}" type="presOf" srcId="{1A2CC640-2209-4EF6-BC49-CCBA8A934972}" destId="{8728F85A-85AB-484C-8500-D60E997E6441}" srcOrd="0" destOrd="1" presId="urn:microsoft.com/office/officeart/2005/8/layout/hList1"/>
    <dgm:cxn modelId="{386231B1-0F3C-42B4-B7F7-37A7467D7184}" srcId="{EE13750D-ACDB-44EE-B273-1DD4B55ED044}" destId="{A7263AE1-DA15-48ED-AD8D-F9CAF2F224E3}" srcOrd="0" destOrd="0" parTransId="{51DFC0A2-9DA8-43B2-9263-EB6712258A3F}" sibTransId="{21EEDB87-2223-43B4-B010-02C2ED695D34}"/>
    <dgm:cxn modelId="{2C4376ED-365E-493A-8A52-BA2D39005416}" srcId="{EE13750D-ACDB-44EE-B273-1DD4B55ED044}" destId="{51872B19-9B2E-4002-9B3F-80EC1086406A}" srcOrd="4" destOrd="0" parTransId="{EF4F45E0-CB51-4918-9AD7-25B1DC329756}" sibTransId="{0FB1B16A-EB0C-4BE9-99B0-E8C65B15DFEC}"/>
    <dgm:cxn modelId="{4A7CD54F-8B50-4E8C-BB4E-8160704CA66B}" srcId="{FBD8398A-8C8A-4819-AB4F-74666418EB10}" destId="{EE13750D-ACDB-44EE-B273-1DD4B55ED044}" srcOrd="1" destOrd="0" parTransId="{41503F65-EBA7-4C4F-883F-661ACBABF80E}" sibTransId="{F0840FBE-D3C4-462A-BE34-C248C456F37F}"/>
    <dgm:cxn modelId="{3749BCF0-8D49-4170-A0C9-EA6FA23E124E}" type="presOf" srcId="{6697218B-ABFE-449B-BFB3-C85CDEF36AC6}" destId="{898EDB4C-BB01-43B5-86FE-76690AB2A647}" srcOrd="0" destOrd="2" presId="urn:microsoft.com/office/officeart/2005/8/layout/hList1"/>
    <dgm:cxn modelId="{E59C106A-D787-445A-8936-CFD4750608F7}" srcId="{EE13750D-ACDB-44EE-B273-1DD4B55ED044}" destId="{724D4946-5C32-4F1E-9BFB-7FEFFCFA3734}" srcOrd="3" destOrd="0" parTransId="{8B282E7B-F28A-49EC-878A-C661CD54D5CB}" sibTransId="{CD389268-8860-48DD-B332-58E0E3A70428}"/>
    <dgm:cxn modelId="{BF163655-5A51-4D4F-826F-CDFFDE86164F}" srcId="{EE13750D-ACDB-44EE-B273-1DD4B55ED044}" destId="{1A2CC640-2209-4EF6-BC49-CCBA8A934972}" srcOrd="1" destOrd="0" parTransId="{4530B019-323E-446F-BFE9-C31791BCCEAA}" sibTransId="{5561B987-2CA3-4837-9128-0BB34649DA86}"/>
    <dgm:cxn modelId="{A8F593B8-D0BE-43B8-968A-DFA93608C8CF}" srcId="{FBD8398A-8C8A-4819-AB4F-74666418EB10}" destId="{A9D1E08D-9EA8-4A87-B286-8A32C4C4A995}" srcOrd="0" destOrd="0" parTransId="{CAEA6083-83DD-4F09-925F-C064034FAE62}" sibTransId="{E29E4FCD-2AC0-4CDD-AED7-3061B6C4A749}"/>
    <dgm:cxn modelId="{E4AC0925-E089-4214-9E76-EB6016093C74}" type="presOf" srcId="{8811FBD3-0D77-49A5-B13C-577FB0650861}" destId="{8728F85A-85AB-484C-8500-D60E997E6441}" srcOrd="0" destOrd="2" presId="urn:microsoft.com/office/officeart/2005/8/layout/hList1"/>
    <dgm:cxn modelId="{31F0F114-63D7-4AFB-A8BB-1C63D09561DD}" type="presOf" srcId="{75518B1F-0DB8-40C9-BE18-10641DA76779}" destId="{898EDB4C-BB01-43B5-86FE-76690AB2A647}" srcOrd="0" destOrd="0" presId="urn:microsoft.com/office/officeart/2005/8/layout/hList1"/>
    <dgm:cxn modelId="{2F3D2306-3D47-4F05-AA39-FFC2C1EE0962}" srcId="{EE13750D-ACDB-44EE-B273-1DD4B55ED044}" destId="{63D18112-031D-4BEB-B986-1AA986C70368}" srcOrd="5" destOrd="0" parTransId="{10D17EEF-33B3-44BD-A7B5-1837EDE3F11B}" sibTransId="{0C34BD8B-AD9E-40C3-A993-96FD9EC78353}"/>
    <dgm:cxn modelId="{CA451237-5967-479E-9149-219333CF753E}" srcId="{A9D1E08D-9EA8-4A87-B286-8A32C4C4A995}" destId="{7A6FD2DF-1201-4A36-B547-09BA9BA85FB9}" srcOrd="1" destOrd="0" parTransId="{4E05B531-8561-4286-B2A1-996EA6AC4EFD}" sibTransId="{9AEBE40F-2344-423A-9662-51A4213DB95D}"/>
    <dgm:cxn modelId="{DEEB3107-68B5-4258-9445-69EA716E85A6}" type="presOf" srcId="{63D18112-031D-4BEB-B986-1AA986C70368}" destId="{8728F85A-85AB-484C-8500-D60E997E6441}" srcOrd="0" destOrd="5" presId="urn:microsoft.com/office/officeart/2005/8/layout/hList1"/>
    <dgm:cxn modelId="{AE853920-4A1C-44FA-B2E3-EE3E68439199}" type="presOf" srcId="{A9D1E08D-9EA8-4A87-B286-8A32C4C4A995}" destId="{85926649-BF6C-49BF-B7E1-B135EAFA68B6}" srcOrd="0" destOrd="0" presId="urn:microsoft.com/office/officeart/2005/8/layout/hList1"/>
    <dgm:cxn modelId="{BAD36E4F-B299-4610-8675-9E91D9915629}" type="presOf" srcId="{FBD8398A-8C8A-4819-AB4F-74666418EB10}" destId="{BAA88A50-5817-4ECD-BBB3-E7AD17B97FA5}" srcOrd="0" destOrd="0" presId="urn:microsoft.com/office/officeart/2005/8/layout/hList1"/>
    <dgm:cxn modelId="{5AEACCB3-7546-4723-A8EE-8225BEB23B98}" srcId="{A9D1E08D-9EA8-4A87-B286-8A32C4C4A995}" destId="{75518B1F-0DB8-40C9-BE18-10641DA76779}" srcOrd="0" destOrd="0" parTransId="{3221794F-80AD-4AFD-8E86-0B2C3FE61FCF}" sibTransId="{E80B85BD-EFC0-4C15-95C1-BD1C70EF319C}"/>
    <dgm:cxn modelId="{13FAABD3-12C9-492C-880B-8993D8C7ACE0}" type="presParOf" srcId="{BAA88A50-5817-4ECD-BBB3-E7AD17B97FA5}" destId="{185222AA-F271-4385-9630-9110FAE483A3}" srcOrd="0" destOrd="0" presId="urn:microsoft.com/office/officeart/2005/8/layout/hList1"/>
    <dgm:cxn modelId="{6C8E2C45-C854-446B-9F01-EFFE16DF9CC7}" type="presParOf" srcId="{185222AA-F271-4385-9630-9110FAE483A3}" destId="{85926649-BF6C-49BF-B7E1-B135EAFA68B6}" srcOrd="0" destOrd="0" presId="urn:microsoft.com/office/officeart/2005/8/layout/hList1"/>
    <dgm:cxn modelId="{2038D9BC-2F80-4F86-AB5D-7C4CFCF529F5}" type="presParOf" srcId="{185222AA-F271-4385-9630-9110FAE483A3}" destId="{898EDB4C-BB01-43B5-86FE-76690AB2A647}" srcOrd="1" destOrd="0" presId="urn:microsoft.com/office/officeart/2005/8/layout/hList1"/>
    <dgm:cxn modelId="{2A3136CD-6E44-4389-9295-A424B63EA472}" type="presParOf" srcId="{BAA88A50-5817-4ECD-BBB3-E7AD17B97FA5}" destId="{267EBE0B-4C07-4716-9F85-1107816E11FE}" srcOrd="1" destOrd="0" presId="urn:microsoft.com/office/officeart/2005/8/layout/hList1"/>
    <dgm:cxn modelId="{31783CB8-DDDF-49DF-AFEA-9BA93A8C3B87}" type="presParOf" srcId="{BAA88A50-5817-4ECD-BBB3-E7AD17B97FA5}" destId="{C587C114-DCD7-45FF-A680-BE42152C4911}" srcOrd="2" destOrd="0" presId="urn:microsoft.com/office/officeart/2005/8/layout/hList1"/>
    <dgm:cxn modelId="{76CD8D23-7492-40AD-BAEE-8DE469FA5264}" type="presParOf" srcId="{C587C114-DCD7-45FF-A680-BE42152C4911}" destId="{C1E39D06-0907-4AEE-80F2-8D7C154C3FA9}" srcOrd="0" destOrd="0" presId="urn:microsoft.com/office/officeart/2005/8/layout/hList1"/>
    <dgm:cxn modelId="{83DC5887-FC3D-47A3-BF18-B83D633E92F5}" type="presParOf" srcId="{C587C114-DCD7-45FF-A680-BE42152C4911}" destId="{8728F85A-85AB-484C-8500-D60E997E6441}"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D8398A-8C8A-4819-AB4F-74666418EB1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9D1E08D-9EA8-4A87-B286-8A32C4C4A995}">
      <dgm:prSet phldrT="[Text]" custT="1"/>
      <dgm:spPr>
        <a:solidFill>
          <a:srgbClr val="C793B2"/>
        </a:solidFill>
      </dgm:spPr>
      <dgm:t>
        <a:bodyPr/>
        <a:lstStyle/>
        <a:p>
          <a:r>
            <a:rPr lang="en-US" sz="2800" dirty="0" smtClean="0">
              <a:latin typeface="Calibri" pitchFamily="34" charset="0"/>
              <a:cs typeface="Calibri" pitchFamily="34" charset="0"/>
            </a:rPr>
            <a:t>Challenges</a:t>
          </a:r>
          <a:endParaRPr lang="en-US" sz="2800" dirty="0">
            <a:latin typeface="Calibri" pitchFamily="34" charset="0"/>
            <a:cs typeface="Calibri" pitchFamily="34" charset="0"/>
          </a:endParaRPr>
        </a:p>
      </dgm:t>
    </dgm:pt>
    <dgm:pt modelId="{CAEA6083-83DD-4F09-925F-C064034FAE62}" type="parTrans" cxnId="{A8F593B8-D0BE-43B8-968A-DFA93608C8CF}">
      <dgm:prSet/>
      <dgm:spPr/>
      <dgm:t>
        <a:bodyPr/>
        <a:lstStyle/>
        <a:p>
          <a:endParaRPr lang="en-US"/>
        </a:p>
      </dgm:t>
    </dgm:pt>
    <dgm:pt modelId="{E29E4FCD-2AC0-4CDD-AED7-3061B6C4A749}" type="sibTrans" cxnId="{A8F593B8-D0BE-43B8-968A-DFA93608C8CF}">
      <dgm:prSet/>
      <dgm:spPr/>
      <dgm:t>
        <a:bodyPr/>
        <a:lstStyle/>
        <a:p>
          <a:endParaRPr lang="en-US"/>
        </a:p>
      </dgm:t>
    </dgm:pt>
    <dgm:pt modelId="{75518B1F-0DB8-40C9-BE18-10641DA76779}">
      <dgm:prSet phldrT="[Text]" custT="1"/>
      <dgm:spPr>
        <a:solidFill>
          <a:srgbClr val="F3E9F2">
            <a:alpha val="90000"/>
          </a:srgbClr>
        </a:solidFill>
      </dgm:spPr>
      <dgm:t>
        <a:bodyPr/>
        <a:lstStyle/>
        <a:p>
          <a:r>
            <a:rPr lang="en-US" sz="2000" dirty="0" smtClean="0">
              <a:latin typeface="Calibri" pitchFamily="34" charset="0"/>
              <a:cs typeface="Calibri" pitchFamily="34" charset="0"/>
            </a:rPr>
            <a:t>High Volume</a:t>
          </a:r>
          <a:endParaRPr lang="en-US" sz="2000" dirty="0">
            <a:latin typeface="Calibri" pitchFamily="34" charset="0"/>
            <a:cs typeface="Calibri" pitchFamily="34" charset="0"/>
          </a:endParaRPr>
        </a:p>
      </dgm:t>
    </dgm:pt>
    <dgm:pt modelId="{3221794F-80AD-4AFD-8E86-0B2C3FE61FCF}" type="parTrans" cxnId="{5AEACCB3-7546-4723-A8EE-8225BEB23B98}">
      <dgm:prSet/>
      <dgm:spPr/>
      <dgm:t>
        <a:bodyPr/>
        <a:lstStyle/>
        <a:p>
          <a:endParaRPr lang="en-US"/>
        </a:p>
      </dgm:t>
    </dgm:pt>
    <dgm:pt modelId="{E80B85BD-EFC0-4C15-95C1-BD1C70EF319C}" type="sibTrans" cxnId="{5AEACCB3-7546-4723-A8EE-8225BEB23B98}">
      <dgm:prSet/>
      <dgm:spPr/>
      <dgm:t>
        <a:bodyPr/>
        <a:lstStyle/>
        <a:p>
          <a:endParaRPr lang="en-US"/>
        </a:p>
      </dgm:t>
    </dgm:pt>
    <dgm:pt modelId="{EE13750D-ACDB-44EE-B273-1DD4B55ED044}">
      <dgm:prSet phldrT="[Text]" custT="1"/>
      <dgm:spPr>
        <a:solidFill>
          <a:srgbClr val="C793B2"/>
        </a:solidFill>
      </dgm:spPr>
      <dgm:t>
        <a:bodyPr/>
        <a:lstStyle/>
        <a:p>
          <a:r>
            <a:rPr lang="en-US" sz="2800" dirty="0" smtClean="0">
              <a:latin typeface="Calibri" pitchFamily="34" charset="0"/>
              <a:cs typeface="Calibri" pitchFamily="34" charset="0"/>
            </a:rPr>
            <a:t>Critical Success Factor</a:t>
          </a:r>
          <a:endParaRPr lang="en-US" sz="2800" dirty="0">
            <a:latin typeface="Calibri" pitchFamily="34" charset="0"/>
            <a:cs typeface="Calibri" pitchFamily="34" charset="0"/>
          </a:endParaRPr>
        </a:p>
      </dgm:t>
    </dgm:pt>
    <dgm:pt modelId="{41503F65-EBA7-4C4F-883F-661ACBABF80E}" type="parTrans" cxnId="{4A7CD54F-8B50-4E8C-BB4E-8160704CA66B}">
      <dgm:prSet/>
      <dgm:spPr/>
      <dgm:t>
        <a:bodyPr/>
        <a:lstStyle/>
        <a:p>
          <a:endParaRPr lang="en-US"/>
        </a:p>
      </dgm:t>
    </dgm:pt>
    <dgm:pt modelId="{F0840FBE-D3C4-462A-BE34-C248C456F37F}" type="sibTrans" cxnId="{4A7CD54F-8B50-4E8C-BB4E-8160704CA66B}">
      <dgm:prSet/>
      <dgm:spPr/>
      <dgm:t>
        <a:bodyPr/>
        <a:lstStyle/>
        <a:p>
          <a:endParaRPr lang="en-US"/>
        </a:p>
      </dgm:t>
    </dgm:pt>
    <dgm:pt modelId="{A7263AE1-DA15-48ED-AD8D-F9CAF2F224E3}">
      <dgm:prSet phldrT="[Text]" custT="1"/>
      <dgm:spPr>
        <a:solidFill>
          <a:srgbClr val="F3E9F2">
            <a:alpha val="90000"/>
          </a:srgbClr>
        </a:solidFill>
      </dgm:spPr>
      <dgm:t>
        <a:bodyPr/>
        <a:lstStyle/>
        <a:p>
          <a:r>
            <a:rPr lang="en-US" sz="2000" dirty="0" smtClean="0">
              <a:latin typeface="Calibri" pitchFamily="34" charset="0"/>
              <a:cs typeface="Calibri" pitchFamily="34" charset="0"/>
            </a:rPr>
            <a:t>Hardware Availability</a:t>
          </a:r>
          <a:endParaRPr lang="en-US" sz="2000" dirty="0">
            <a:latin typeface="Calibri" pitchFamily="34" charset="0"/>
            <a:cs typeface="Calibri" pitchFamily="34" charset="0"/>
          </a:endParaRPr>
        </a:p>
      </dgm:t>
    </dgm:pt>
    <dgm:pt modelId="{51DFC0A2-9DA8-43B2-9263-EB6712258A3F}" type="parTrans" cxnId="{386231B1-0F3C-42B4-B7F7-37A7467D7184}">
      <dgm:prSet/>
      <dgm:spPr/>
      <dgm:t>
        <a:bodyPr/>
        <a:lstStyle/>
        <a:p>
          <a:endParaRPr lang="en-US"/>
        </a:p>
      </dgm:t>
    </dgm:pt>
    <dgm:pt modelId="{21EEDB87-2223-43B4-B010-02C2ED695D34}" type="sibTrans" cxnId="{386231B1-0F3C-42B4-B7F7-37A7467D7184}">
      <dgm:prSet/>
      <dgm:spPr/>
      <dgm:t>
        <a:bodyPr/>
        <a:lstStyle/>
        <a:p>
          <a:endParaRPr lang="en-US"/>
        </a:p>
      </dgm:t>
    </dgm:pt>
    <dgm:pt modelId="{724D4946-5C32-4F1E-9BFB-7FEFFCFA3734}">
      <dgm:prSet phldrT="[Text]" custT="1"/>
      <dgm:spPr>
        <a:solidFill>
          <a:srgbClr val="F3E9F2">
            <a:alpha val="90000"/>
          </a:srgbClr>
        </a:solidFill>
      </dgm:spPr>
      <dgm:t>
        <a:bodyPr/>
        <a:lstStyle/>
        <a:p>
          <a:r>
            <a:rPr lang="en-US" sz="2000" dirty="0" smtClean="0">
              <a:latin typeface="Calibri" pitchFamily="34" charset="0"/>
              <a:cs typeface="Calibri" pitchFamily="34" charset="0"/>
            </a:rPr>
            <a:t>Migration Strategy Documents and its Versions</a:t>
          </a:r>
          <a:endParaRPr lang="en-US" sz="2000" dirty="0">
            <a:latin typeface="Calibri" pitchFamily="34" charset="0"/>
            <a:cs typeface="Calibri" pitchFamily="34" charset="0"/>
          </a:endParaRPr>
        </a:p>
      </dgm:t>
    </dgm:pt>
    <dgm:pt modelId="{8B282E7B-F28A-49EC-878A-C661CD54D5CB}" type="parTrans" cxnId="{E59C106A-D787-445A-8936-CFD4750608F7}">
      <dgm:prSet/>
      <dgm:spPr/>
      <dgm:t>
        <a:bodyPr/>
        <a:lstStyle/>
        <a:p>
          <a:endParaRPr lang="en-US"/>
        </a:p>
      </dgm:t>
    </dgm:pt>
    <dgm:pt modelId="{CD389268-8860-48DD-B332-58E0E3A70428}" type="sibTrans" cxnId="{E59C106A-D787-445A-8936-CFD4750608F7}">
      <dgm:prSet/>
      <dgm:spPr/>
      <dgm:t>
        <a:bodyPr/>
        <a:lstStyle/>
        <a:p>
          <a:endParaRPr lang="en-US"/>
        </a:p>
      </dgm:t>
    </dgm:pt>
    <dgm:pt modelId="{6697218B-ABFE-449B-BFB3-C85CDEF36AC6}">
      <dgm:prSet phldrT="[Text]" custT="1"/>
      <dgm:spPr>
        <a:solidFill>
          <a:srgbClr val="F3E9F2">
            <a:alpha val="90000"/>
          </a:srgbClr>
        </a:solidFill>
      </dgm:spPr>
      <dgm:t>
        <a:bodyPr/>
        <a:lstStyle/>
        <a:p>
          <a:r>
            <a:rPr lang="en-US" sz="2000" dirty="0" smtClean="0">
              <a:latin typeface="Calibri" pitchFamily="34" charset="0"/>
              <a:cs typeface="Calibri" pitchFamily="34" charset="0"/>
            </a:rPr>
            <a:t>Online Migration</a:t>
          </a:r>
          <a:endParaRPr lang="en-US" sz="2000" dirty="0">
            <a:latin typeface="Calibri" pitchFamily="34" charset="0"/>
            <a:cs typeface="Calibri" pitchFamily="34" charset="0"/>
          </a:endParaRPr>
        </a:p>
      </dgm:t>
    </dgm:pt>
    <dgm:pt modelId="{1739A33C-942C-447D-AFA9-C9F9FB050088}" type="parTrans" cxnId="{4868FCED-E800-4596-80F4-02D4486334E0}">
      <dgm:prSet/>
      <dgm:spPr/>
      <dgm:t>
        <a:bodyPr/>
        <a:lstStyle/>
        <a:p>
          <a:endParaRPr lang="en-US"/>
        </a:p>
      </dgm:t>
    </dgm:pt>
    <dgm:pt modelId="{EE723059-0E4F-4823-8D84-E34A6B395491}" type="sibTrans" cxnId="{4868FCED-E800-4596-80F4-02D4486334E0}">
      <dgm:prSet/>
      <dgm:spPr/>
      <dgm:t>
        <a:bodyPr/>
        <a:lstStyle/>
        <a:p>
          <a:endParaRPr lang="en-US"/>
        </a:p>
      </dgm:t>
    </dgm:pt>
    <dgm:pt modelId="{63D18112-031D-4BEB-B986-1AA986C70368}">
      <dgm:prSet phldrT="[Text]" custT="1"/>
      <dgm:spPr>
        <a:solidFill>
          <a:srgbClr val="F3E9F2">
            <a:alpha val="90000"/>
          </a:srgbClr>
        </a:solidFill>
      </dgm:spPr>
      <dgm:t>
        <a:bodyPr/>
        <a:lstStyle/>
        <a:p>
          <a:r>
            <a:rPr lang="en-US" sz="2000" dirty="0" smtClean="0">
              <a:latin typeface="Calibri" pitchFamily="34" charset="0"/>
              <a:cs typeface="Calibri" pitchFamily="34" charset="0"/>
            </a:rPr>
            <a:t>Project Management Skills</a:t>
          </a:r>
          <a:endParaRPr lang="en-US" sz="2000" dirty="0">
            <a:latin typeface="Calibri" pitchFamily="34" charset="0"/>
            <a:cs typeface="Calibri" pitchFamily="34" charset="0"/>
          </a:endParaRPr>
        </a:p>
      </dgm:t>
    </dgm:pt>
    <dgm:pt modelId="{0C34BD8B-AD9E-40C3-A993-96FD9EC78353}" type="sibTrans" cxnId="{2F3D2306-3D47-4F05-AA39-FFC2C1EE0962}">
      <dgm:prSet/>
      <dgm:spPr/>
      <dgm:t>
        <a:bodyPr/>
        <a:lstStyle/>
        <a:p>
          <a:endParaRPr lang="en-US"/>
        </a:p>
      </dgm:t>
    </dgm:pt>
    <dgm:pt modelId="{10D17EEF-33B3-44BD-A7B5-1837EDE3F11B}" type="parTrans" cxnId="{2F3D2306-3D47-4F05-AA39-FFC2C1EE0962}">
      <dgm:prSet/>
      <dgm:spPr/>
      <dgm:t>
        <a:bodyPr/>
        <a:lstStyle/>
        <a:p>
          <a:endParaRPr lang="en-US"/>
        </a:p>
      </dgm:t>
    </dgm:pt>
    <dgm:pt modelId="{62B04CD9-8529-4AFE-AC6F-48CAE94C06E7}">
      <dgm:prSet phldrT="[Text]" custT="1"/>
      <dgm:spPr>
        <a:solidFill>
          <a:srgbClr val="F3E9F2">
            <a:alpha val="90000"/>
          </a:srgbClr>
        </a:solidFill>
      </dgm:spPr>
      <dgm:t>
        <a:bodyPr/>
        <a:lstStyle/>
        <a:p>
          <a:r>
            <a:rPr lang="en-US" sz="2000" dirty="0" smtClean="0">
              <a:latin typeface="Calibri" pitchFamily="34" charset="0"/>
              <a:cs typeface="Calibri" pitchFamily="34" charset="0"/>
            </a:rPr>
            <a:t>Multiple inputs to centralized system</a:t>
          </a:r>
          <a:endParaRPr lang="en-US" sz="2000" dirty="0">
            <a:latin typeface="Calibri" pitchFamily="34" charset="0"/>
            <a:cs typeface="Calibri" pitchFamily="34" charset="0"/>
          </a:endParaRPr>
        </a:p>
      </dgm:t>
    </dgm:pt>
    <dgm:pt modelId="{07FE65CC-335F-437E-967F-4546BFFC81CD}" type="parTrans" cxnId="{9405E601-AD23-40C3-A6FB-5DB7B89DDF51}">
      <dgm:prSet/>
      <dgm:spPr/>
    </dgm:pt>
    <dgm:pt modelId="{C0D260EB-10BD-4C79-9EA1-93E03A091C49}" type="sibTrans" cxnId="{9405E601-AD23-40C3-A6FB-5DB7B89DDF51}">
      <dgm:prSet/>
      <dgm:spPr/>
    </dgm:pt>
    <dgm:pt modelId="{BAA88A50-5817-4ECD-BBB3-E7AD17B97FA5}" type="pres">
      <dgm:prSet presAssocID="{FBD8398A-8C8A-4819-AB4F-74666418EB10}" presName="Name0" presStyleCnt="0">
        <dgm:presLayoutVars>
          <dgm:dir/>
          <dgm:animLvl val="lvl"/>
          <dgm:resizeHandles val="exact"/>
        </dgm:presLayoutVars>
      </dgm:prSet>
      <dgm:spPr/>
      <dgm:t>
        <a:bodyPr/>
        <a:lstStyle/>
        <a:p>
          <a:endParaRPr lang="en-US"/>
        </a:p>
      </dgm:t>
    </dgm:pt>
    <dgm:pt modelId="{185222AA-F271-4385-9630-9110FAE483A3}" type="pres">
      <dgm:prSet presAssocID="{A9D1E08D-9EA8-4A87-B286-8A32C4C4A995}" presName="composite" presStyleCnt="0"/>
      <dgm:spPr/>
    </dgm:pt>
    <dgm:pt modelId="{85926649-BF6C-49BF-B7E1-B135EAFA68B6}" type="pres">
      <dgm:prSet presAssocID="{A9D1E08D-9EA8-4A87-B286-8A32C4C4A995}" presName="parTx" presStyleLbl="alignNode1" presStyleIdx="0" presStyleCnt="2">
        <dgm:presLayoutVars>
          <dgm:chMax val="0"/>
          <dgm:chPref val="0"/>
          <dgm:bulletEnabled val="1"/>
        </dgm:presLayoutVars>
      </dgm:prSet>
      <dgm:spPr/>
      <dgm:t>
        <a:bodyPr/>
        <a:lstStyle/>
        <a:p>
          <a:endParaRPr lang="en-US"/>
        </a:p>
      </dgm:t>
    </dgm:pt>
    <dgm:pt modelId="{898EDB4C-BB01-43B5-86FE-76690AB2A647}" type="pres">
      <dgm:prSet presAssocID="{A9D1E08D-9EA8-4A87-B286-8A32C4C4A995}" presName="desTx" presStyleLbl="alignAccFollowNode1" presStyleIdx="0" presStyleCnt="2">
        <dgm:presLayoutVars>
          <dgm:bulletEnabled val="1"/>
        </dgm:presLayoutVars>
      </dgm:prSet>
      <dgm:spPr/>
      <dgm:t>
        <a:bodyPr/>
        <a:lstStyle/>
        <a:p>
          <a:endParaRPr lang="en-US"/>
        </a:p>
      </dgm:t>
    </dgm:pt>
    <dgm:pt modelId="{267EBE0B-4C07-4716-9F85-1107816E11FE}" type="pres">
      <dgm:prSet presAssocID="{E29E4FCD-2AC0-4CDD-AED7-3061B6C4A749}" presName="space" presStyleCnt="0"/>
      <dgm:spPr/>
    </dgm:pt>
    <dgm:pt modelId="{C587C114-DCD7-45FF-A680-BE42152C4911}" type="pres">
      <dgm:prSet presAssocID="{EE13750D-ACDB-44EE-B273-1DD4B55ED044}" presName="composite" presStyleCnt="0"/>
      <dgm:spPr/>
    </dgm:pt>
    <dgm:pt modelId="{C1E39D06-0907-4AEE-80F2-8D7C154C3FA9}" type="pres">
      <dgm:prSet presAssocID="{EE13750D-ACDB-44EE-B273-1DD4B55ED044}" presName="parTx" presStyleLbl="alignNode1" presStyleIdx="1" presStyleCnt="2" custScaleY="100000">
        <dgm:presLayoutVars>
          <dgm:chMax val="0"/>
          <dgm:chPref val="0"/>
          <dgm:bulletEnabled val="1"/>
        </dgm:presLayoutVars>
      </dgm:prSet>
      <dgm:spPr/>
      <dgm:t>
        <a:bodyPr/>
        <a:lstStyle/>
        <a:p>
          <a:endParaRPr lang="en-US"/>
        </a:p>
      </dgm:t>
    </dgm:pt>
    <dgm:pt modelId="{8728F85A-85AB-484C-8500-D60E997E6441}" type="pres">
      <dgm:prSet presAssocID="{EE13750D-ACDB-44EE-B273-1DD4B55ED044}" presName="desTx" presStyleLbl="alignAccFollowNode1" presStyleIdx="1" presStyleCnt="2">
        <dgm:presLayoutVars>
          <dgm:bulletEnabled val="1"/>
        </dgm:presLayoutVars>
      </dgm:prSet>
      <dgm:spPr/>
      <dgm:t>
        <a:bodyPr/>
        <a:lstStyle/>
        <a:p>
          <a:endParaRPr lang="en-US"/>
        </a:p>
      </dgm:t>
    </dgm:pt>
  </dgm:ptLst>
  <dgm:cxnLst>
    <dgm:cxn modelId="{036BF6C7-4A0F-4EAE-BBDE-4C8A2682427E}" type="presOf" srcId="{6697218B-ABFE-449B-BFB3-C85CDEF36AC6}" destId="{898EDB4C-BB01-43B5-86FE-76690AB2A647}" srcOrd="0" destOrd="2" presId="urn:microsoft.com/office/officeart/2005/8/layout/hList1"/>
    <dgm:cxn modelId="{B3AC3B2E-349E-492D-8A49-2D575A40B199}" type="presOf" srcId="{FBD8398A-8C8A-4819-AB4F-74666418EB10}" destId="{BAA88A50-5817-4ECD-BBB3-E7AD17B97FA5}" srcOrd="0" destOrd="0" presId="urn:microsoft.com/office/officeart/2005/8/layout/hList1"/>
    <dgm:cxn modelId="{386231B1-0F3C-42B4-B7F7-37A7467D7184}" srcId="{EE13750D-ACDB-44EE-B273-1DD4B55ED044}" destId="{A7263AE1-DA15-48ED-AD8D-F9CAF2F224E3}" srcOrd="0" destOrd="0" parTransId="{51DFC0A2-9DA8-43B2-9263-EB6712258A3F}" sibTransId="{21EEDB87-2223-43B4-B010-02C2ED695D34}"/>
    <dgm:cxn modelId="{4E6EC474-0E6D-46CE-8A10-D3C821BAC9F6}" type="presOf" srcId="{724D4946-5C32-4F1E-9BFB-7FEFFCFA3734}" destId="{8728F85A-85AB-484C-8500-D60E997E6441}" srcOrd="0" destOrd="1" presId="urn:microsoft.com/office/officeart/2005/8/layout/hList1"/>
    <dgm:cxn modelId="{A8F593B8-D0BE-43B8-968A-DFA93608C8CF}" srcId="{FBD8398A-8C8A-4819-AB4F-74666418EB10}" destId="{A9D1E08D-9EA8-4A87-B286-8A32C4C4A995}" srcOrd="0" destOrd="0" parTransId="{CAEA6083-83DD-4F09-925F-C064034FAE62}" sibTransId="{E29E4FCD-2AC0-4CDD-AED7-3061B6C4A749}"/>
    <dgm:cxn modelId="{70DF2935-CFC2-4AF5-81DF-67B6A09C119C}" type="presOf" srcId="{75518B1F-0DB8-40C9-BE18-10641DA76779}" destId="{898EDB4C-BB01-43B5-86FE-76690AB2A647}" srcOrd="0" destOrd="1" presId="urn:microsoft.com/office/officeart/2005/8/layout/hList1"/>
    <dgm:cxn modelId="{4868FCED-E800-4596-80F4-02D4486334E0}" srcId="{A9D1E08D-9EA8-4A87-B286-8A32C4C4A995}" destId="{6697218B-ABFE-449B-BFB3-C85CDEF36AC6}" srcOrd="2" destOrd="0" parTransId="{1739A33C-942C-447D-AFA9-C9F9FB050088}" sibTransId="{EE723059-0E4F-4823-8D84-E34A6B395491}"/>
    <dgm:cxn modelId="{565B8C82-AB2B-434C-A18C-C1D2C0657FC6}" type="presOf" srcId="{EE13750D-ACDB-44EE-B273-1DD4B55ED044}" destId="{C1E39D06-0907-4AEE-80F2-8D7C154C3FA9}" srcOrd="0" destOrd="0" presId="urn:microsoft.com/office/officeart/2005/8/layout/hList1"/>
    <dgm:cxn modelId="{6D032E4E-E27E-4C84-9B02-7545F823919D}" type="presOf" srcId="{A7263AE1-DA15-48ED-AD8D-F9CAF2F224E3}" destId="{8728F85A-85AB-484C-8500-D60E997E6441}" srcOrd="0" destOrd="0" presId="urn:microsoft.com/office/officeart/2005/8/layout/hList1"/>
    <dgm:cxn modelId="{E59C106A-D787-445A-8936-CFD4750608F7}" srcId="{EE13750D-ACDB-44EE-B273-1DD4B55ED044}" destId="{724D4946-5C32-4F1E-9BFB-7FEFFCFA3734}" srcOrd="1" destOrd="0" parTransId="{8B282E7B-F28A-49EC-878A-C661CD54D5CB}" sibTransId="{CD389268-8860-48DD-B332-58E0E3A70428}"/>
    <dgm:cxn modelId="{5AEACCB3-7546-4723-A8EE-8225BEB23B98}" srcId="{A9D1E08D-9EA8-4A87-B286-8A32C4C4A995}" destId="{75518B1F-0DB8-40C9-BE18-10641DA76779}" srcOrd="1" destOrd="0" parTransId="{3221794F-80AD-4AFD-8E86-0B2C3FE61FCF}" sibTransId="{E80B85BD-EFC0-4C15-95C1-BD1C70EF319C}"/>
    <dgm:cxn modelId="{4A7CD54F-8B50-4E8C-BB4E-8160704CA66B}" srcId="{FBD8398A-8C8A-4819-AB4F-74666418EB10}" destId="{EE13750D-ACDB-44EE-B273-1DD4B55ED044}" srcOrd="1" destOrd="0" parTransId="{41503F65-EBA7-4C4F-883F-661ACBABF80E}" sibTransId="{F0840FBE-D3C4-462A-BE34-C248C456F37F}"/>
    <dgm:cxn modelId="{8588F64C-B87D-4C5E-A961-E30D30616FA2}" type="presOf" srcId="{A9D1E08D-9EA8-4A87-B286-8A32C4C4A995}" destId="{85926649-BF6C-49BF-B7E1-B135EAFA68B6}" srcOrd="0" destOrd="0" presId="urn:microsoft.com/office/officeart/2005/8/layout/hList1"/>
    <dgm:cxn modelId="{9405E601-AD23-40C3-A6FB-5DB7B89DDF51}" srcId="{A9D1E08D-9EA8-4A87-B286-8A32C4C4A995}" destId="{62B04CD9-8529-4AFE-AC6F-48CAE94C06E7}" srcOrd="0" destOrd="0" parTransId="{07FE65CC-335F-437E-967F-4546BFFC81CD}" sibTransId="{C0D260EB-10BD-4C79-9EA1-93E03A091C49}"/>
    <dgm:cxn modelId="{FB215366-780D-4B04-AB58-16ED5F514E5F}" type="presOf" srcId="{62B04CD9-8529-4AFE-AC6F-48CAE94C06E7}" destId="{898EDB4C-BB01-43B5-86FE-76690AB2A647}" srcOrd="0" destOrd="0" presId="urn:microsoft.com/office/officeart/2005/8/layout/hList1"/>
    <dgm:cxn modelId="{F2235DB7-E431-4C14-8C92-67A738D507C6}" type="presOf" srcId="{63D18112-031D-4BEB-B986-1AA986C70368}" destId="{8728F85A-85AB-484C-8500-D60E997E6441}" srcOrd="0" destOrd="2" presId="urn:microsoft.com/office/officeart/2005/8/layout/hList1"/>
    <dgm:cxn modelId="{2F3D2306-3D47-4F05-AA39-FFC2C1EE0962}" srcId="{EE13750D-ACDB-44EE-B273-1DD4B55ED044}" destId="{63D18112-031D-4BEB-B986-1AA986C70368}" srcOrd="2" destOrd="0" parTransId="{10D17EEF-33B3-44BD-A7B5-1837EDE3F11B}" sibTransId="{0C34BD8B-AD9E-40C3-A993-96FD9EC78353}"/>
    <dgm:cxn modelId="{8735D2B9-48C1-4C02-B5F4-6D1A25543347}" type="presParOf" srcId="{BAA88A50-5817-4ECD-BBB3-E7AD17B97FA5}" destId="{185222AA-F271-4385-9630-9110FAE483A3}" srcOrd="0" destOrd="0" presId="urn:microsoft.com/office/officeart/2005/8/layout/hList1"/>
    <dgm:cxn modelId="{F0D88827-9A90-4556-9696-103AE3FE03D9}" type="presParOf" srcId="{185222AA-F271-4385-9630-9110FAE483A3}" destId="{85926649-BF6C-49BF-B7E1-B135EAFA68B6}" srcOrd="0" destOrd="0" presId="urn:microsoft.com/office/officeart/2005/8/layout/hList1"/>
    <dgm:cxn modelId="{2C4C11DE-6292-4F8A-AD09-A0F2C7A47FCB}" type="presParOf" srcId="{185222AA-F271-4385-9630-9110FAE483A3}" destId="{898EDB4C-BB01-43B5-86FE-76690AB2A647}" srcOrd="1" destOrd="0" presId="urn:microsoft.com/office/officeart/2005/8/layout/hList1"/>
    <dgm:cxn modelId="{741BA072-ACB6-4A7E-A2D9-F4E815F0F26C}" type="presParOf" srcId="{BAA88A50-5817-4ECD-BBB3-E7AD17B97FA5}" destId="{267EBE0B-4C07-4716-9F85-1107816E11FE}" srcOrd="1" destOrd="0" presId="urn:microsoft.com/office/officeart/2005/8/layout/hList1"/>
    <dgm:cxn modelId="{BA1835AD-CF30-4E2A-8186-8294423DB358}" type="presParOf" srcId="{BAA88A50-5817-4ECD-BBB3-E7AD17B97FA5}" destId="{C587C114-DCD7-45FF-A680-BE42152C4911}" srcOrd="2" destOrd="0" presId="urn:microsoft.com/office/officeart/2005/8/layout/hList1"/>
    <dgm:cxn modelId="{4854D0AD-FECE-46E1-B819-2F13358FCB42}" type="presParOf" srcId="{C587C114-DCD7-45FF-A680-BE42152C4911}" destId="{C1E39D06-0907-4AEE-80F2-8D7C154C3FA9}" srcOrd="0" destOrd="0" presId="urn:microsoft.com/office/officeart/2005/8/layout/hList1"/>
    <dgm:cxn modelId="{B609CF27-16EE-46D7-A919-B0FD4F2459EC}" type="presParOf" srcId="{C587C114-DCD7-45FF-A680-BE42152C4911}" destId="{8728F85A-85AB-484C-8500-D60E997E6441}"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23ECF0A-90F6-488A-A113-33B4CFD20A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65B8226-143C-43A9-823D-16EB397991D5}">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IN NUMBERS</a:t>
          </a:r>
          <a:endParaRPr lang="en-US" sz="1800" dirty="0"/>
        </a:p>
      </dgm:t>
    </dgm:pt>
    <dgm:pt modelId="{D05DD04F-A7D9-43A1-ACE0-A4CAFC431DCC}" type="parTrans" cxnId="{50278227-1C23-4E60-9AC5-6C3B25A46725}">
      <dgm:prSet/>
      <dgm:spPr/>
      <dgm:t>
        <a:bodyPr/>
        <a:lstStyle/>
        <a:p>
          <a:endParaRPr lang="en-US"/>
        </a:p>
      </dgm:t>
    </dgm:pt>
    <dgm:pt modelId="{40906FEA-102F-4D11-B8B1-BE029B15352C}" type="sibTrans" cxnId="{50278227-1C23-4E60-9AC5-6C3B25A46725}">
      <dgm:prSet/>
      <dgm:spPr/>
      <dgm:t>
        <a:bodyPr/>
        <a:lstStyle/>
        <a:p>
          <a:endParaRPr lang="en-US"/>
        </a:p>
      </dgm:t>
    </dgm:pt>
    <dgm:pt modelId="{97BC9675-AF5B-4584-BAF7-05DE2C60F587}">
      <dgm:prSet phldrT="[Text]" custT="1"/>
      <dgm:spPr>
        <a:solidFill>
          <a:srgbClr val="F3E9F2">
            <a:alpha val="90000"/>
          </a:srgbClr>
        </a:solidFill>
      </dgm:spPr>
      <dgm:t>
        <a:bodyPr/>
        <a:lstStyle/>
        <a:p>
          <a:r>
            <a:rPr lang="en-US" sz="1600" dirty="0" smtClean="0"/>
            <a:t>Legacy Systems – 14</a:t>
          </a:r>
          <a:endParaRPr lang="en-US" sz="1600" dirty="0"/>
        </a:p>
      </dgm:t>
    </dgm:pt>
    <dgm:pt modelId="{F2AF5D53-6682-4F9D-93C6-187B919E50D2}" type="parTrans" cxnId="{38D95243-20D8-4C8B-8E69-71D27746AFBF}">
      <dgm:prSet/>
      <dgm:spPr/>
      <dgm:t>
        <a:bodyPr/>
        <a:lstStyle/>
        <a:p>
          <a:endParaRPr lang="en-US"/>
        </a:p>
      </dgm:t>
    </dgm:pt>
    <dgm:pt modelId="{B49FE7BD-D171-46BC-9C58-3E596023EC92}" type="sibTrans" cxnId="{38D95243-20D8-4C8B-8E69-71D27746AFBF}">
      <dgm:prSet/>
      <dgm:spPr/>
      <dgm:t>
        <a:bodyPr/>
        <a:lstStyle/>
        <a:p>
          <a:endParaRPr lang="en-US"/>
        </a:p>
      </dgm:t>
    </dgm:pt>
    <dgm:pt modelId="{665434A2-32C7-4F24-8F36-E372C4CB0414}">
      <dgm:prSet custT="1"/>
      <dgm:spPr>
        <a:solidFill>
          <a:srgbClr val="F3E9F2">
            <a:alpha val="90000"/>
          </a:srgbClr>
        </a:solidFill>
      </dgm:spPr>
      <dgm:t>
        <a:bodyPr/>
        <a:lstStyle/>
        <a:p>
          <a:r>
            <a:rPr lang="en-US" sz="1600" dirty="0" smtClean="0"/>
            <a:t>Target System – 1</a:t>
          </a:r>
          <a:endParaRPr lang="en-US" sz="1600" dirty="0"/>
        </a:p>
      </dgm:t>
    </dgm:pt>
    <dgm:pt modelId="{2F126190-0979-490F-93D3-58A64AE226BF}" type="parTrans" cxnId="{3A42EDEC-DCEE-485B-8A44-55B26BC6A598}">
      <dgm:prSet/>
      <dgm:spPr/>
      <dgm:t>
        <a:bodyPr/>
        <a:lstStyle/>
        <a:p>
          <a:endParaRPr lang="en-US"/>
        </a:p>
      </dgm:t>
    </dgm:pt>
    <dgm:pt modelId="{39654FDF-70C8-4131-AC7E-272D00701FB4}" type="sibTrans" cxnId="{3A42EDEC-DCEE-485B-8A44-55B26BC6A598}">
      <dgm:prSet/>
      <dgm:spPr/>
      <dgm:t>
        <a:bodyPr/>
        <a:lstStyle/>
        <a:p>
          <a:endParaRPr lang="en-US"/>
        </a:p>
      </dgm:t>
    </dgm:pt>
    <dgm:pt modelId="{D3821FAE-106D-4AF6-92F3-D3FEE75EAFF5}">
      <dgm:prSet custT="1"/>
      <dgm:spPr>
        <a:solidFill>
          <a:srgbClr val="F3E9F2">
            <a:alpha val="90000"/>
          </a:srgbClr>
        </a:solidFill>
      </dgm:spPr>
      <dgm:t>
        <a:bodyPr/>
        <a:lstStyle/>
        <a:p>
          <a:r>
            <a:rPr lang="en-US" sz="1600" dirty="0" smtClean="0"/>
            <a:t>Branches – 2200</a:t>
          </a:r>
          <a:endParaRPr lang="en-US" sz="1600" dirty="0"/>
        </a:p>
      </dgm:t>
    </dgm:pt>
    <dgm:pt modelId="{90E554AC-A851-419C-90B8-D7A69BA8467F}" type="parTrans" cxnId="{3157BC43-28EC-47DA-ADE2-E5755B913E05}">
      <dgm:prSet/>
      <dgm:spPr/>
      <dgm:t>
        <a:bodyPr/>
        <a:lstStyle/>
        <a:p>
          <a:endParaRPr lang="en-US"/>
        </a:p>
      </dgm:t>
    </dgm:pt>
    <dgm:pt modelId="{AF701DB6-3851-443A-8449-8DB269537F2A}" type="sibTrans" cxnId="{3157BC43-28EC-47DA-ADE2-E5755B913E05}">
      <dgm:prSet/>
      <dgm:spPr/>
      <dgm:t>
        <a:bodyPr/>
        <a:lstStyle/>
        <a:p>
          <a:endParaRPr lang="en-US"/>
        </a:p>
      </dgm:t>
    </dgm:pt>
    <dgm:pt modelId="{4779DF6E-005C-4403-92A2-3CDF80D42868}">
      <dgm:prSet custT="1"/>
      <dgm:spPr>
        <a:solidFill>
          <a:srgbClr val="F3E9F2">
            <a:alpha val="90000"/>
          </a:srgbClr>
        </a:solidFill>
      </dgm:spPr>
      <dgm:t>
        <a:bodyPr/>
        <a:lstStyle/>
        <a:p>
          <a:r>
            <a:rPr lang="en-US" sz="1600" dirty="0" smtClean="0"/>
            <a:t>Time Line – 6 Months</a:t>
          </a:r>
          <a:endParaRPr lang="en-US" sz="1600" dirty="0"/>
        </a:p>
      </dgm:t>
    </dgm:pt>
    <dgm:pt modelId="{43086258-866E-4397-8041-0403886FF126}" type="parTrans" cxnId="{5BAC3C96-1E3B-4427-9803-5BC5B8508F85}">
      <dgm:prSet/>
      <dgm:spPr/>
      <dgm:t>
        <a:bodyPr/>
        <a:lstStyle/>
        <a:p>
          <a:endParaRPr lang="en-US"/>
        </a:p>
      </dgm:t>
    </dgm:pt>
    <dgm:pt modelId="{FE936468-7D06-43D3-B6B2-1D6D1AC31EC1}" type="sibTrans" cxnId="{5BAC3C96-1E3B-4427-9803-5BC5B8508F85}">
      <dgm:prSet/>
      <dgm:spPr/>
      <dgm:t>
        <a:bodyPr/>
        <a:lstStyle/>
        <a:p>
          <a:endParaRPr lang="en-US"/>
        </a:p>
      </dgm:t>
    </dgm:pt>
    <dgm:pt modelId="{E9746464-DCCE-46D6-BC13-BAC3A849E603}">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COMPANY NAME</a:t>
          </a:r>
          <a:endParaRPr lang="en-US" sz="1800" dirty="0"/>
        </a:p>
      </dgm:t>
    </dgm:pt>
    <dgm:pt modelId="{0C2FA4A1-D7EE-4298-B5FD-C06156F197F2}" type="parTrans" cxnId="{7852F7C2-C88A-4080-A37B-FEE9F386E9B8}">
      <dgm:prSet/>
      <dgm:spPr/>
      <dgm:t>
        <a:bodyPr/>
        <a:lstStyle/>
        <a:p>
          <a:endParaRPr lang="en-US"/>
        </a:p>
      </dgm:t>
    </dgm:pt>
    <dgm:pt modelId="{FC6E29FF-EC8A-48DD-AE72-91ACD270F402}" type="sibTrans" cxnId="{7852F7C2-C88A-4080-A37B-FEE9F386E9B8}">
      <dgm:prSet/>
      <dgm:spPr/>
      <dgm:t>
        <a:bodyPr/>
        <a:lstStyle/>
        <a:p>
          <a:endParaRPr lang="en-US"/>
        </a:p>
      </dgm:t>
    </dgm:pt>
    <dgm:pt modelId="{44418821-9A72-41AD-B1EC-BDFDCB841939}">
      <dgm:prSet phldrT="[Text]" custT="1"/>
      <dgm:spPr>
        <a:solidFill>
          <a:srgbClr val="F3E9F2"/>
        </a:solidFill>
      </dgm:spPr>
      <dgm:t>
        <a:bodyPr/>
        <a:lstStyle/>
        <a:p>
          <a:pPr algn="l"/>
          <a:r>
            <a:rPr lang="en-US" sz="1600" dirty="0" smtClean="0"/>
            <a:t>Large Size PSU Bank</a:t>
          </a:r>
          <a:endParaRPr lang="en-US" sz="1600" dirty="0"/>
        </a:p>
      </dgm:t>
    </dgm:pt>
    <dgm:pt modelId="{CBC0FA3B-EFF7-4227-8E8C-2D3BD4D1D511}" type="parTrans" cxnId="{DF2176AA-9257-4C0C-8FBA-DEF71DFA62D8}">
      <dgm:prSet/>
      <dgm:spPr/>
      <dgm:t>
        <a:bodyPr/>
        <a:lstStyle/>
        <a:p>
          <a:endParaRPr lang="en-US"/>
        </a:p>
      </dgm:t>
    </dgm:pt>
    <dgm:pt modelId="{A300DB9A-0F6F-4E5C-BCB1-16549E5FA525}" type="sibTrans" cxnId="{DF2176AA-9257-4C0C-8FBA-DEF71DFA62D8}">
      <dgm:prSet/>
      <dgm:spPr/>
      <dgm:t>
        <a:bodyPr/>
        <a:lstStyle/>
        <a:p>
          <a:endParaRPr lang="en-US"/>
        </a:p>
      </dgm:t>
    </dgm:pt>
    <dgm:pt modelId="{132C5C96-9814-4332-ACC7-E4DAE5A4AC46}">
      <dgm:prSe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PROJECT COMPLEXITY</a:t>
          </a:r>
          <a:endParaRPr lang="en-US" sz="1800" dirty="0"/>
        </a:p>
      </dgm:t>
    </dgm:pt>
    <dgm:pt modelId="{8F6F5C6C-A8ED-4CDC-8C38-11FCC9454208}" type="parTrans" cxnId="{2161FD0C-A617-495B-9CC6-14DF2B6AE2CD}">
      <dgm:prSet/>
      <dgm:spPr/>
    </dgm:pt>
    <dgm:pt modelId="{7D011D25-953F-4E63-B3A4-E254E463689B}" type="sibTrans" cxnId="{2161FD0C-A617-495B-9CC6-14DF2B6AE2CD}">
      <dgm:prSet/>
      <dgm:spPr/>
    </dgm:pt>
    <dgm:pt modelId="{B687AA1F-BB1D-493E-BC97-02F39A24AEF9}">
      <dgm:prSet custT="1"/>
      <dgm:spPr>
        <a:solidFill>
          <a:srgbClr val="F3E9F2"/>
        </a:solidFill>
      </dgm:spPr>
      <dgm:t>
        <a:bodyPr/>
        <a:lstStyle/>
        <a:p>
          <a:pPr algn="l"/>
          <a:r>
            <a:rPr lang="en-US" sz="1400" dirty="0" smtClean="0"/>
            <a:t>Non availability of strategy documents and field mapping files</a:t>
          </a:r>
          <a:endParaRPr lang="en-US" sz="1400" dirty="0"/>
        </a:p>
      </dgm:t>
    </dgm:pt>
    <dgm:pt modelId="{C649285A-08A7-49B6-A76C-4397959E538A}" type="parTrans" cxnId="{297C1A05-9D91-4557-A351-9A7ED3F74BE1}">
      <dgm:prSet/>
      <dgm:spPr/>
    </dgm:pt>
    <dgm:pt modelId="{97C231E7-8660-49D1-A461-D398BEDA5823}" type="sibTrans" cxnId="{297C1A05-9D91-4557-A351-9A7ED3F74BE1}">
      <dgm:prSet/>
      <dgm:spPr/>
    </dgm:pt>
    <dgm:pt modelId="{CC13C60B-7766-4D15-90DA-E48A885989F6}">
      <dgm:prSet custT="1"/>
      <dgm:spPr>
        <a:solidFill>
          <a:srgbClr val="F3E9F2"/>
        </a:solidFill>
      </dgm:spPr>
      <dgm:t>
        <a:bodyPr/>
        <a:lstStyle/>
        <a:p>
          <a:pPr algn="l"/>
          <a:r>
            <a:rPr lang="en-US" sz="1400" dirty="0" smtClean="0"/>
            <a:t>Multiple versions of same legacy system</a:t>
          </a:r>
          <a:endParaRPr lang="en-US" sz="1400" dirty="0"/>
        </a:p>
      </dgm:t>
    </dgm:pt>
    <dgm:pt modelId="{1142120E-CFA7-4C41-A0B5-50369DB2BB0A}" type="parTrans" cxnId="{1EF5AAF7-64FC-4988-A382-55119DCBFF0B}">
      <dgm:prSet/>
      <dgm:spPr/>
    </dgm:pt>
    <dgm:pt modelId="{B4CD3C68-44AB-4A66-BE7F-80125C8441DE}" type="sibTrans" cxnId="{1EF5AAF7-64FC-4988-A382-55119DCBFF0B}">
      <dgm:prSet/>
      <dgm:spPr/>
    </dgm:pt>
    <dgm:pt modelId="{D25C661B-94BD-4B6C-9D3C-ADF5E94E6F16}">
      <dgm:prSet custT="1"/>
      <dgm:spPr>
        <a:solidFill>
          <a:srgbClr val="F3E9F2"/>
        </a:solidFill>
      </dgm:spPr>
      <dgm:t>
        <a:bodyPr/>
        <a:lstStyle/>
        <a:p>
          <a:pPr algn="l"/>
          <a:r>
            <a:rPr lang="en-US" sz="1400" dirty="0" smtClean="0"/>
            <a:t>Multiple Data formats</a:t>
          </a:r>
          <a:endParaRPr lang="en-US" sz="1400" dirty="0"/>
        </a:p>
      </dgm:t>
    </dgm:pt>
    <dgm:pt modelId="{ABA578ED-A71A-40FF-9533-5EAA79FF2C0B}" type="parTrans" cxnId="{E0A0BFB4-5123-4D50-A2FD-CF8C39029FE7}">
      <dgm:prSet/>
      <dgm:spPr/>
    </dgm:pt>
    <dgm:pt modelId="{2A9B3350-48E2-4E08-9F6E-7D492DF638C4}" type="sibTrans" cxnId="{E0A0BFB4-5123-4D50-A2FD-CF8C39029FE7}">
      <dgm:prSet/>
      <dgm:spPr/>
    </dgm:pt>
    <dgm:pt modelId="{9C93E9BA-DB01-4687-A984-537948DA4FAF}">
      <dgm:prSet custT="1"/>
      <dgm:spPr>
        <a:solidFill>
          <a:srgbClr val="F3E9F2"/>
        </a:solidFill>
      </dgm:spPr>
      <dgm:t>
        <a:bodyPr/>
        <a:lstStyle/>
        <a:p>
          <a:pPr algn="l"/>
          <a:r>
            <a:rPr lang="en-US" sz="1400" dirty="0" smtClean="0"/>
            <a:t>Interest Accrual Calculation</a:t>
          </a:r>
          <a:endParaRPr lang="en-US" sz="1400" dirty="0"/>
        </a:p>
      </dgm:t>
    </dgm:pt>
    <dgm:pt modelId="{BF374078-576B-4A95-B907-B6567682D62B}" type="parTrans" cxnId="{B9671B66-F394-4B70-A8AD-7BBC2E413438}">
      <dgm:prSet/>
      <dgm:spPr/>
    </dgm:pt>
    <dgm:pt modelId="{7F47B403-F567-4FAC-89DC-3123082EDBB6}" type="sibTrans" cxnId="{B9671B66-F394-4B70-A8AD-7BBC2E413438}">
      <dgm:prSet/>
      <dgm:spPr/>
    </dgm:pt>
    <dgm:pt modelId="{DD3FB613-7C22-48C3-8AD0-B4707310B3BC}" type="pres">
      <dgm:prSet presAssocID="{123ECF0A-90F6-488A-A113-33B4CFD20A86}" presName="Name0" presStyleCnt="0">
        <dgm:presLayoutVars>
          <dgm:dir/>
          <dgm:animLvl val="lvl"/>
          <dgm:resizeHandles val="exact"/>
        </dgm:presLayoutVars>
      </dgm:prSet>
      <dgm:spPr/>
      <dgm:t>
        <a:bodyPr/>
        <a:lstStyle/>
        <a:p>
          <a:endParaRPr lang="en-US"/>
        </a:p>
      </dgm:t>
    </dgm:pt>
    <dgm:pt modelId="{E5B95C5C-10E9-4F18-8C92-54B82DB7977F}" type="pres">
      <dgm:prSet presAssocID="{E9746464-DCCE-46D6-BC13-BAC3A849E603}" presName="linNode" presStyleCnt="0"/>
      <dgm:spPr/>
    </dgm:pt>
    <dgm:pt modelId="{E879892C-06E1-4F8E-A66D-D1C9F4E3983C}" type="pres">
      <dgm:prSet presAssocID="{E9746464-DCCE-46D6-BC13-BAC3A849E603}" presName="parentText" presStyleLbl="node1" presStyleIdx="0" presStyleCnt="3">
        <dgm:presLayoutVars>
          <dgm:chMax val="1"/>
          <dgm:bulletEnabled val="1"/>
        </dgm:presLayoutVars>
      </dgm:prSet>
      <dgm:spPr/>
      <dgm:t>
        <a:bodyPr/>
        <a:lstStyle/>
        <a:p>
          <a:endParaRPr lang="en-US"/>
        </a:p>
      </dgm:t>
    </dgm:pt>
    <dgm:pt modelId="{FE3B65CB-9C01-4FF8-AF47-B45D4DA11E8E}" type="pres">
      <dgm:prSet presAssocID="{E9746464-DCCE-46D6-BC13-BAC3A849E603}" presName="descendantText" presStyleLbl="alignAccFollowNode1" presStyleIdx="0" presStyleCnt="3">
        <dgm:presLayoutVars>
          <dgm:bulletEnabled val="1"/>
        </dgm:presLayoutVars>
      </dgm:prSet>
      <dgm:spPr/>
      <dgm:t>
        <a:bodyPr/>
        <a:lstStyle/>
        <a:p>
          <a:endParaRPr lang="en-US"/>
        </a:p>
      </dgm:t>
    </dgm:pt>
    <dgm:pt modelId="{5ABC5CE1-22A3-42A4-B5D7-8FC59E975121}" type="pres">
      <dgm:prSet presAssocID="{FC6E29FF-EC8A-48DD-AE72-91ACD270F402}" presName="sp" presStyleCnt="0"/>
      <dgm:spPr/>
    </dgm:pt>
    <dgm:pt modelId="{2C8400BB-4A5E-4542-9031-1053EC53B01C}" type="pres">
      <dgm:prSet presAssocID="{165B8226-143C-43A9-823D-16EB397991D5}" presName="linNode" presStyleCnt="0"/>
      <dgm:spPr/>
    </dgm:pt>
    <dgm:pt modelId="{B6998D0F-1212-490C-A3EF-E1313E15D2CA}" type="pres">
      <dgm:prSet presAssocID="{165B8226-143C-43A9-823D-16EB397991D5}" presName="parentText" presStyleLbl="node1" presStyleIdx="1" presStyleCnt="3" custScaleY="121516">
        <dgm:presLayoutVars>
          <dgm:chMax val="1"/>
          <dgm:bulletEnabled val="1"/>
        </dgm:presLayoutVars>
      </dgm:prSet>
      <dgm:spPr/>
      <dgm:t>
        <a:bodyPr/>
        <a:lstStyle/>
        <a:p>
          <a:endParaRPr lang="en-US"/>
        </a:p>
      </dgm:t>
    </dgm:pt>
    <dgm:pt modelId="{0CC86E9B-2066-443D-B682-776313FE963C}" type="pres">
      <dgm:prSet presAssocID="{165B8226-143C-43A9-823D-16EB397991D5}" presName="descendantText" presStyleLbl="alignAccFollowNode1" presStyleIdx="1" presStyleCnt="3" custScaleY="141832">
        <dgm:presLayoutVars>
          <dgm:bulletEnabled val="1"/>
        </dgm:presLayoutVars>
      </dgm:prSet>
      <dgm:spPr/>
      <dgm:t>
        <a:bodyPr/>
        <a:lstStyle/>
        <a:p>
          <a:endParaRPr lang="en-US"/>
        </a:p>
      </dgm:t>
    </dgm:pt>
    <dgm:pt modelId="{418FF556-DC25-4A7B-927E-A5CE828765E8}" type="pres">
      <dgm:prSet presAssocID="{40906FEA-102F-4D11-B8B1-BE029B15352C}" presName="sp" presStyleCnt="0"/>
      <dgm:spPr/>
    </dgm:pt>
    <dgm:pt modelId="{D26FB625-25E3-43DC-8A1B-6837134FE8E1}" type="pres">
      <dgm:prSet presAssocID="{132C5C96-9814-4332-ACC7-E4DAE5A4AC46}" presName="linNode" presStyleCnt="0"/>
      <dgm:spPr/>
    </dgm:pt>
    <dgm:pt modelId="{1E89859B-730B-4956-BD6F-9957C7585C98}" type="pres">
      <dgm:prSet presAssocID="{132C5C96-9814-4332-ACC7-E4DAE5A4AC46}" presName="parentText" presStyleLbl="node1" presStyleIdx="2" presStyleCnt="3">
        <dgm:presLayoutVars>
          <dgm:chMax val="1"/>
          <dgm:bulletEnabled val="1"/>
        </dgm:presLayoutVars>
      </dgm:prSet>
      <dgm:spPr/>
      <dgm:t>
        <a:bodyPr/>
        <a:lstStyle/>
        <a:p>
          <a:endParaRPr lang="en-US"/>
        </a:p>
      </dgm:t>
    </dgm:pt>
    <dgm:pt modelId="{F4D09594-D6EE-4E99-92B5-C8A0E5890A8D}" type="pres">
      <dgm:prSet presAssocID="{132C5C96-9814-4332-ACC7-E4DAE5A4AC46}" presName="descendantText" presStyleLbl="alignAccFollowNode1" presStyleIdx="2" presStyleCnt="3">
        <dgm:presLayoutVars>
          <dgm:bulletEnabled val="1"/>
        </dgm:presLayoutVars>
      </dgm:prSet>
      <dgm:spPr/>
      <dgm:t>
        <a:bodyPr/>
        <a:lstStyle/>
        <a:p>
          <a:endParaRPr lang="en-US"/>
        </a:p>
      </dgm:t>
    </dgm:pt>
  </dgm:ptLst>
  <dgm:cxnLst>
    <dgm:cxn modelId="{50278227-1C23-4E60-9AC5-6C3B25A46725}" srcId="{123ECF0A-90F6-488A-A113-33B4CFD20A86}" destId="{165B8226-143C-43A9-823D-16EB397991D5}" srcOrd="1" destOrd="0" parTransId="{D05DD04F-A7D9-43A1-ACE0-A4CAFC431DCC}" sibTransId="{40906FEA-102F-4D11-B8B1-BE029B15352C}"/>
    <dgm:cxn modelId="{B805F9DA-8997-432F-B10D-18BB1BC41FF7}" type="presOf" srcId="{D25C661B-94BD-4B6C-9D3C-ADF5E94E6F16}" destId="{F4D09594-D6EE-4E99-92B5-C8A0E5890A8D}" srcOrd="0" destOrd="2" presId="urn:microsoft.com/office/officeart/2005/8/layout/vList5"/>
    <dgm:cxn modelId="{3A42EDEC-DCEE-485B-8A44-55B26BC6A598}" srcId="{165B8226-143C-43A9-823D-16EB397991D5}" destId="{665434A2-32C7-4F24-8F36-E372C4CB0414}" srcOrd="1" destOrd="0" parTransId="{2F126190-0979-490F-93D3-58A64AE226BF}" sibTransId="{39654FDF-70C8-4131-AC7E-272D00701FB4}"/>
    <dgm:cxn modelId="{82078F67-6681-4869-97D2-D1AF8080F07C}" type="presOf" srcId="{CC13C60B-7766-4D15-90DA-E48A885989F6}" destId="{F4D09594-D6EE-4E99-92B5-C8A0E5890A8D}" srcOrd="0" destOrd="1" presId="urn:microsoft.com/office/officeart/2005/8/layout/vList5"/>
    <dgm:cxn modelId="{CBC5E1C0-D5FF-4256-8ABA-559C7DE00224}" type="presOf" srcId="{D3821FAE-106D-4AF6-92F3-D3FEE75EAFF5}" destId="{0CC86E9B-2066-443D-B682-776313FE963C}" srcOrd="0" destOrd="2" presId="urn:microsoft.com/office/officeart/2005/8/layout/vList5"/>
    <dgm:cxn modelId="{5BAC3C96-1E3B-4427-9803-5BC5B8508F85}" srcId="{165B8226-143C-43A9-823D-16EB397991D5}" destId="{4779DF6E-005C-4403-92A2-3CDF80D42868}" srcOrd="3" destOrd="0" parTransId="{43086258-866E-4397-8041-0403886FF126}" sibTransId="{FE936468-7D06-43D3-B6B2-1D6D1AC31EC1}"/>
    <dgm:cxn modelId="{2BA61A88-910B-45B7-9845-ADC23CA66A3A}" type="presOf" srcId="{B687AA1F-BB1D-493E-BC97-02F39A24AEF9}" destId="{F4D09594-D6EE-4E99-92B5-C8A0E5890A8D}" srcOrd="0" destOrd="0" presId="urn:microsoft.com/office/officeart/2005/8/layout/vList5"/>
    <dgm:cxn modelId="{DF2176AA-9257-4C0C-8FBA-DEF71DFA62D8}" srcId="{E9746464-DCCE-46D6-BC13-BAC3A849E603}" destId="{44418821-9A72-41AD-B1EC-BDFDCB841939}" srcOrd="0" destOrd="0" parTransId="{CBC0FA3B-EFF7-4227-8E8C-2D3BD4D1D511}" sibTransId="{A300DB9A-0F6F-4E5C-BCB1-16549E5FA525}"/>
    <dgm:cxn modelId="{56B84586-D521-449A-A14E-379A17AEB542}" type="presOf" srcId="{123ECF0A-90F6-488A-A113-33B4CFD20A86}" destId="{DD3FB613-7C22-48C3-8AD0-B4707310B3BC}" srcOrd="0" destOrd="0" presId="urn:microsoft.com/office/officeart/2005/8/layout/vList5"/>
    <dgm:cxn modelId="{2161FD0C-A617-495B-9CC6-14DF2B6AE2CD}" srcId="{123ECF0A-90F6-488A-A113-33B4CFD20A86}" destId="{132C5C96-9814-4332-ACC7-E4DAE5A4AC46}" srcOrd="2" destOrd="0" parTransId="{8F6F5C6C-A8ED-4CDC-8C38-11FCC9454208}" sibTransId="{7D011D25-953F-4E63-B3A4-E254E463689B}"/>
    <dgm:cxn modelId="{B9671B66-F394-4B70-A8AD-7BBC2E413438}" srcId="{132C5C96-9814-4332-ACC7-E4DAE5A4AC46}" destId="{9C93E9BA-DB01-4687-A984-537948DA4FAF}" srcOrd="3" destOrd="0" parTransId="{BF374078-576B-4A95-B907-B6567682D62B}" sibTransId="{7F47B403-F567-4FAC-89DC-3123082EDBB6}"/>
    <dgm:cxn modelId="{AE7C4B27-23A4-4846-B647-5C6E081EB9D6}" type="presOf" srcId="{97BC9675-AF5B-4584-BAF7-05DE2C60F587}" destId="{0CC86E9B-2066-443D-B682-776313FE963C}" srcOrd="0" destOrd="0" presId="urn:microsoft.com/office/officeart/2005/8/layout/vList5"/>
    <dgm:cxn modelId="{572729B9-5A46-48A9-9E24-3B62068D7833}" type="presOf" srcId="{44418821-9A72-41AD-B1EC-BDFDCB841939}" destId="{FE3B65CB-9C01-4FF8-AF47-B45D4DA11E8E}" srcOrd="0" destOrd="0" presId="urn:microsoft.com/office/officeart/2005/8/layout/vList5"/>
    <dgm:cxn modelId="{E0A0BFB4-5123-4D50-A2FD-CF8C39029FE7}" srcId="{132C5C96-9814-4332-ACC7-E4DAE5A4AC46}" destId="{D25C661B-94BD-4B6C-9D3C-ADF5E94E6F16}" srcOrd="2" destOrd="0" parTransId="{ABA578ED-A71A-40FF-9533-5EAA79FF2C0B}" sibTransId="{2A9B3350-48E2-4E08-9F6E-7D492DF638C4}"/>
    <dgm:cxn modelId="{0D0AC0DF-56A0-4FA1-B2C9-D9FBABDCECAC}" type="presOf" srcId="{132C5C96-9814-4332-ACC7-E4DAE5A4AC46}" destId="{1E89859B-730B-4956-BD6F-9957C7585C98}" srcOrd="0" destOrd="0" presId="urn:microsoft.com/office/officeart/2005/8/layout/vList5"/>
    <dgm:cxn modelId="{1EF5AAF7-64FC-4988-A382-55119DCBFF0B}" srcId="{132C5C96-9814-4332-ACC7-E4DAE5A4AC46}" destId="{CC13C60B-7766-4D15-90DA-E48A885989F6}" srcOrd="1" destOrd="0" parTransId="{1142120E-CFA7-4C41-A0B5-50369DB2BB0A}" sibTransId="{B4CD3C68-44AB-4A66-BE7F-80125C8441DE}"/>
    <dgm:cxn modelId="{38D95243-20D8-4C8B-8E69-71D27746AFBF}" srcId="{165B8226-143C-43A9-823D-16EB397991D5}" destId="{97BC9675-AF5B-4584-BAF7-05DE2C60F587}" srcOrd="0" destOrd="0" parTransId="{F2AF5D53-6682-4F9D-93C6-187B919E50D2}" sibTransId="{B49FE7BD-D171-46BC-9C58-3E596023EC92}"/>
    <dgm:cxn modelId="{513D8297-AF88-4794-B521-8D45F40F2DE5}" type="presOf" srcId="{9C93E9BA-DB01-4687-A984-537948DA4FAF}" destId="{F4D09594-D6EE-4E99-92B5-C8A0E5890A8D}" srcOrd="0" destOrd="3" presId="urn:microsoft.com/office/officeart/2005/8/layout/vList5"/>
    <dgm:cxn modelId="{3157BC43-28EC-47DA-ADE2-E5755B913E05}" srcId="{165B8226-143C-43A9-823D-16EB397991D5}" destId="{D3821FAE-106D-4AF6-92F3-D3FEE75EAFF5}" srcOrd="2" destOrd="0" parTransId="{90E554AC-A851-419C-90B8-D7A69BA8467F}" sibTransId="{AF701DB6-3851-443A-8449-8DB269537F2A}"/>
    <dgm:cxn modelId="{152CE93C-CC03-44ED-86DB-EFDD1DD7CAB7}" type="presOf" srcId="{E9746464-DCCE-46D6-BC13-BAC3A849E603}" destId="{E879892C-06E1-4F8E-A66D-D1C9F4E3983C}" srcOrd="0" destOrd="0" presId="urn:microsoft.com/office/officeart/2005/8/layout/vList5"/>
    <dgm:cxn modelId="{7852F7C2-C88A-4080-A37B-FEE9F386E9B8}" srcId="{123ECF0A-90F6-488A-A113-33B4CFD20A86}" destId="{E9746464-DCCE-46D6-BC13-BAC3A849E603}" srcOrd="0" destOrd="0" parTransId="{0C2FA4A1-D7EE-4298-B5FD-C06156F197F2}" sibTransId="{FC6E29FF-EC8A-48DD-AE72-91ACD270F402}"/>
    <dgm:cxn modelId="{003FB69C-75B7-4602-94BD-A5303DE85754}" type="presOf" srcId="{665434A2-32C7-4F24-8F36-E372C4CB0414}" destId="{0CC86E9B-2066-443D-B682-776313FE963C}" srcOrd="0" destOrd="1" presId="urn:microsoft.com/office/officeart/2005/8/layout/vList5"/>
    <dgm:cxn modelId="{297C1A05-9D91-4557-A351-9A7ED3F74BE1}" srcId="{132C5C96-9814-4332-ACC7-E4DAE5A4AC46}" destId="{B687AA1F-BB1D-493E-BC97-02F39A24AEF9}" srcOrd="0" destOrd="0" parTransId="{C649285A-08A7-49B6-A76C-4397959E538A}" sibTransId="{97C231E7-8660-49D1-A461-D398BEDA5823}"/>
    <dgm:cxn modelId="{069F40AB-ADF3-4268-969E-62CD47FED23C}" type="presOf" srcId="{4779DF6E-005C-4403-92A2-3CDF80D42868}" destId="{0CC86E9B-2066-443D-B682-776313FE963C}" srcOrd="0" destOrd="3" presId="urn:microsoft.com/office/officeart/2005/8/layout/vList5"/>
    <dgm:cxn modelId="{3FEFEA62-C23D-49A7-BC78-7698BE7B6E0B}" type="presOf" srcId="{165B8226-143C-43A9-823D-16EB397991D5}" destId="{B6998D0F-1212-490C-A3EF-E1313E15D2CA}" srcOrd="0" destOrd="0" presId="urn:microsoft.com/office/officeart/2005/8/layout/vList5"/>
    <dgm:cxn modelId="{6DE8856E-1984-45A4-AAE4-0C4451FEC7E6}" type="presParOf" srcId="{DD3FB613-7C22-48C3-8AD0-B4707310B3BC}" destId="{E5B95C5C-10E9-4F18-8C92-54B82DB7977F}" srcOrd="0" destOrd="0" presId="urn:microsoft.com/office/officeart/2005/8/layout/vList5"/>
    <dgm:cxn modelId="{0C2BA0B8-AA03-41FF-93EE-9AFA525D0F28}" type="presParOf" srcId="{E5B95C5C-10E9-4F18-8C92-54B82DB7977F}" destId="{E879892C-06E1-4F8E-A66D-D1C9F4E3983C}" srcOrd="0" destOrd="0" presId="urn:microsoft.com/office/officeart/2005/8/layout/vList5"/>
    <dgm:cxn modelId="{B02A8F81-2799-4BF5-8E37-419C1BAFD463}" type="presParOf" srcId="{E5B95C5C-10E9-4F18-8C92-54B82DB7977F}" destId="{FE3B65CB-9C01-4FF8-AF47-B45D4DA11E8E}" srcOrd="1" destOrd="0" presId="urn:microsoft.com/office/officeart/2005/8/layout/vList5"/>
    <dgm:cxn modelId="{6983A21D-6C16-41F8-80FD-790D7CC4A201}" type="presParOf" srcId="{DD3FB613-7C22-48C3-8AD0-B4707310B3BC}" destId="{5ABC5CE1-22A3-42A4-B5D7-8FC59E975121}" srcOrd="1" destOrd="0" presId="urn:microsoft.com/office/officeart/2005/8/layout/vList5"/>
    <dgm:cxn modelId="{2D6ED944-D7AD-415B-9C32-AD1732984EF3}" type="presParOf" srcId="{DD3FB613-7C22-48C3-8AD0-B4707310B3BC}" destId="{2C8400BB-4A5E-4542-9031-1053EC53B01C}" srcOrd="2" destOrd="0" presId="urn:microsoft.com/office/officeart/2005/8/layout/vList5"/>
    <dgm:cxn modelId="{98CA8919-BC39-456A-B19E-292B656EC822}" type="presParOf" srcId="{2C8400BB-4A5E-4542-9031-1053EC53B01C}" destId="{B6998D0F-1212-490C-A3EF-E1313E15D2CA}" srcOrd="0" destOrd="0" presId="urn:microsoft.com/office/officeart/2005/8/layout/vList5"/>
    <dgm:cxn modelId="{2BDBB9F3-B363-4586-A8E8-4130EAE6B251}" type="presParOf" srcId="{2C8400BB-4A5E-4542-9031-1053EC53B01C}" destId="{0CC86E9B-2066-443D-B682-776313FE963C}" srcOrd="1" destOrd="0" presId="urn:microsoft.com/office/officeart/2005/8/layout/vList5"/>
    <dgm:cxn modelId="{0D1C792A-DBD2-491C-925C-C19E0D310245}" type="presParOf" srcId="{DD3FB613-7C22-48C3-8AD0-B4707310B3BC}" destId="{418FF556-DC25-4A7B-927E-A5CE828765E8}" srcOrd="3" destOrd="0" presId="urn:microsoft.com/office/officeart/2005/8/layout/vList5"/>
    <dgm:cxn modelId="{20AFFB12-7782-4B4B-BF85-0B2C62800139}" type="presParOf" srcId="{DD3FB613-7C22-48C3-8AD0-B4707310B3BC}" destId="{D26FB625-25E3-43DC-8A1B-6837134FE8E1}" srcOrd="4" destOrd="0" presId="urn:microsoft.com/office/officeart/2005/8/layout/vList5"/>
    <dgm:cxn modelId="{11E586B7-1E02-469F-B409-FFE20EC2966D}" type="presParOf" srcId="{D26FB625-25E3-43DC-8A1B-6837134FE8E1}" destId="{1E89859B-730B-4956-BD6F-9957C7585C98}" srcOrd="0" destOrd="0" presId="urn:microsoft.com/office/officeart/2005/8/layout/vList5"/>
    <dgm:cxn modelId="{0C9C7ECE-E660-4234-839C-01D2B6FA0B1C}" type="presParOf" srcId="{D26FB625-25E3-43DC-8A1B-6837134FE8E1}" destId="{F4D09594-D6EE-4E99-92B5-C8A0E5890A8D}"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23ECF0A-90F6-488A-A113-33B4CFD20A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EABCEFF-3D9B-4574-945F-2E0E966662ED}">
      <dgm:prSet phldrT="[Text]" custT="1"/>
      <dgm:spPr>
        <a:solidFill>
          <a:srgbClr val="F3E9F2">
            <a:alpha val="90000"/>
          </a:srgbClr>
        </a:solidFill>
      </dgm:spPr>
      <dgm:t>
        <a:bodyPr/>
        <a:lstStyle/>
        <a:p>
          <a:r>
            <a:rPr lang="en-US" sz="1400" dirty="0" smtClean="0"/>
            <a:t>Legacy and Target systems Technical and Functional Knowledge</a:t>
          </a:r>
          <a:endParaRPr lang="en-US" sz="1400" dirty="0"/>
        </a:p>
      </dgm:t>
    </dgm:pt>
    <dgm:pt modelId="{FAFBA80B-9E0D-4E0E-82A5-E8CE09ECB25D}" type="parTrans" cxnId="{0D4DC9D6-3018-4258-95E3-06D82A6DDE89}">
      <dgm:prSet/>
      <dgm:spPr/>
      <dgm:t>
        <a:bodyPr/>
        <a:lstStyle/>
        <a:p>
          <a:endParaRPr lang="en-US"/>
        </a:p>
      </dgm:t>
    </dgm:pt>
    <dgm:pt modelId="{03114C26-DCC8-493F-818C-DD7FFF816CE1}" type="sibTrans" cxnId="{0D4DC9D6-3018-4258-95E3-06D82A6DDE89}">
      <dgm:prSet/>
      <dgm:spPr/>
      <dgm:t>
        <a:bodyPr/>
        <a:lstStyle/>
        <a:p>
          <a:endParaRPr lang="en-US"/>
        </a:p>
      </dgm:t>
    </dgm:pt>
    <dgm:pt modelId="{321D5198-9C80-48EC-A96E-E084402E9FA5}">
      <dgm:prSet phldrT="[Text]" custT="1"/>
      <dgm:spPr>
        <a:solidFill>
          <a:srgbClr val="F3E9F2">
            <a:alpha val="90000"/>
          </a:srgbClr>
        </a:solidFill>
      </dgm:spPr>
      <dgm:t>
        <a:bodyPr/>
        <a:lstStyle/>
        <a:p>
          <a:r>
            <a:rPr lang="en-US" sz="1400" dirty="0" smtClean="0"/>
            <a:t>Escalation of Project Issues</a:t>
          </a:r>
          <a:endParaRPr lang="en-US" sz="1400" dirty="0"/>
        </a:p>
      </dgm:t>
    </dgm:pt>
    <dgm:pt modelId="{CC9B493F-B5AE-44D4-88F7-66CD9B3E6722}" type="parTrans" cxnId="{0A0513D6-E5DD-44F6-9E94-696E7624534B}">
      <dgm:prSet/>
      <dgm:spPr/>
      <dgm:t>
        <a:bodyPr/>
        <a:lstStyle/>
        <a:p>
          <a:endParaRPr lang="en-US"/>
        </a:p>
      </dgm:t>
    </dgm:pt>
    <dgm:pt modelId="{DE88F503-C55E-4F60-8C6C-898FDFE4DBB4}" type="sibTrans" cxnId="{0A0513D6-E5DD-44F6-9E94-696E7624534B}">
      <dgm:prSet/>
      <dgm:spPr/>
      <dgm:t>
        <a:bodyPr/>
        <a:lstStyle/>
        <a:p>
          <a:endParaRPr lang="en-US"/>
        </a:p>
      </dgm:t>
    </dgm:pt>
    <dgm:pt modelId="{786F121D-0A82-497F-ABCA-B1118C07D638}">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Immediate ROI</a:t>
          </a:r>
          <a:endParaRPr lang="en-US" sz="1800" dirty="0"/>
        </a:p>
      </dgm:t>
    </dgm:pt>
    <dgm:pt modelId="{7AF0AF4D-9D66-4075-92FE-5F55E80B1A90}" type="parTrans" cxnId="{11BBB596-BA1D-4C0B-99C3-FB6D6E1F8C58}">
      <dgm:prSet/>
      <dgm:spPr/>
      <dgm:t>
        <a:bodyPr/>
        <a:lstStyle/>
        <a:p>
          <a:endParaRPr lang="en-US"/>
        </a:p>
      </dgm:t>
    </dgm:pt>
    <dgm:pt modelId="{604D8690-7AC6-41EB-B03C-0273FA511717}" type="sibTrans" cxnId="{11BBB596-BA1D-4C0B-99C3-FB6D6E1F8C58}">
      <dgm:prSet/>
      <dgm:spPr/>
      <dgm:t>
        <a:bodyPr/>
        <a:lstStyle/>
        <a:p>
          <a:endParaRPr lang="en-US"/>
        </a:p>
      </dgm:t>
    </dgm:pt>
    <dgm:pt modelId="{37815807-9457-4E22-8289-6696D6CB90E0}">
      <dgm:prSet phldrT="[Text]" custT="1"/>
      <dgm:spPr>
        <a:solidFill>
          <a:srgbClr val="F3E9F2">
            <a:alpha val="90000"/>
          </a:srgbClr>
        </a:solidFill>
      </dgm:spPr>
      <dgm:t>
        <a:bodyPr/>
        <a:lstStyle/>
        <a:p>
          <a:r>
            <a:rPr lang="en-US" sz="1400" dirty="0" smtClean="0"/>
            <a:t>Bank has made recovery of Rs. 1.90 </a:t>
          </a:r>
          <a:r>
            <a:rPr lang="en-US" sz="1400" dirty="0" err="1" smtClean="0"/>
            <a:t>Crore</a:t>
          </a:r>
          <a:r>
            <a:rPr lang="en-US" sz="1400" dirty="0" smtClean="0"/>
            <a:t> of </a:t>
          </a:r>
          <a:r>
            <a:rPr lang="en-US" sz="1400" dirty="0" smtClean="0">
              <a:hlinkClick xmlns:r="http://schemas.openxmlformats.org/officeDocument/2006/relationships" r:id="rId1" action="ppaction://hlinkfile"/>
            </a:rPr>
            <a:t>Interest</a:t>
          </a:r>
          <a:r>
            <a:rPr lang="en-US" sz="1400" dirty="0" smtClean="0"/>
            <a:t>, which was not charged to the customers during Live Migration</a:t>
          </a:r>
          <a:endParaRPr lang="en-US" sz="1400" dirty="0"/>
        </a:p>
      </dgm:t>
    </dgm:pt>
    <dgm:pt modelId="{4DB0F361-B925-4D21-86B6-11694E58F12E}" type="parTrans" cxnId="{9D915AE0-5267-48D7-97F5-802A49A627A7}">
      <dgm:prSet/>
      <dgm:spPr/>
      <dgm:t>
        <a:bodyPr/>
        <a:lstStyle/>
        <a:p>
          <a:endParaRPr lang="en-US"/>
        </a:p>
      </dgm:t>
    </dgm:pt>
    <dgm:pt modelId="{93E5A717-A1AA-42D8-BA04-FEE1AA5BE393}" type="sibTrans" cxnId="{9D915AE0-5267-48D7-97F5-802A49A627A7}">
      <dgm:prSet/>
      <dgm:spPr/>
      <dgm:t>
        <a:bodyPr/>
        <a:lstStyle/>
        <a:p>
          <a:endParaRPr lang="en-US"/>
        </a:p>
      </dgm:t>
    </dgm:pt>
    <dgm:pt modelId="{E9746464-DCCE-46D6-BC13-BAC3A849E603}">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CRITICAL SUCCESS FACTOR</a:t>
          </a:r>
          <a:endParaRPr lang="en-US" sz="1800" dirty="0"/>
        </a:p>
      </dgm:t>
    </dgm:pt>
    <dgm:pt modelId="{0C2FA4A1-D7EE-4298-B5FD-C06156F197F2}" type="parTrans" cxnId="{7852F7C2-C88A-4080-A37B-FEE9F386E9B8}">
      <dgm:prSet/>
      <dgm:spPr/>
      <dgm:t>
        <a:bodyPr/>
        <a:lstStyle/>
        <a:p>
          <a:endParaRPr lang="en-US"/>
        </a:p>
      </dgm:t>
    </dgm:pt>
    <dgm:pt modelId="{FC6E29FF-EC8A-48DD-AE72-91ACD270F402}" type="sibTrans" cxnId="{7852F7C2-C88A-4080-A37B-FEE9F386E9B8}">
      <dgm:prSet/>
      <dgm:spPr/>
      <dgm:t>
        <a:bodyPr/>
        <a:lstStyle/>
        <a:p>
          <a:endParaRPr lang="en-US"/>
        </a:p>
      </dgm:t>
    </dgm:pt>
    <dgm:pt modelId="{F17DED1E-9365-497C-9531-8537C01CC345}">
      <dgm:prSet phldrT="[Text]" custT="1"/>
      <dgm:spPr>
        <a:solidFill>
          <a:srgbClr val="F3E9F2">
            <a:alpha val="90000"/>
          </a:srgbClr>
        </a:solidFill>
      </dgm:spPr>
      <dgm:t>
        <a:bodyPr/>
        <a:lstStyle/>
        <a:p>
          <a:r>
            <a:rPr lang="en-US" sz="1400" dirty="0" smtClean="0"/>
            <a:t>Team combination of Technical and Functional</a:t>
          </a:r>
          <a:endParaRPr lang="en-US" sz="1400" dirty="0"/>
        </a:p>
      </dgm:t>
    </dgm:pt>
    <dgm:pt modelId="{AA0B2763-1390-4534-8790-35A8333D3A54}" type="parTrans" cxnId="{412F8C4B-F8A5-4D24-8B07-393C2DDDAC68}">
      <dgm:prSet/>
      <dgm:spPr/>
      <dgm:t>
        <a:bodyPr/>
        <a:lstStyle/>
        <a:p>
          <a:endParaRPr lang="en-US"/>
        </a:p>
      </dgm:t>
    </dgm:pt>
    <dgm:pt modelId="{675B4510-96BC-43DA-9631-5BFAC046476C}" type="sibTrans" cxnId="{412F8C4B-F8A5-4D24-8B07-393C2DDDAC68}">
      <dgm:prSet/>
      <dgm:spPr/>
      <dgm:t>
        <a:bodyPr/>
        <a:lstStyle/>
        <a:p>
          <a:endParaRPr lang="en-US"/>
        </a:p>
      </dgm:t>
    </dgm:pt>
    <dgm:pt modelId="{538D28D4-F45C-46D1-A641-A162C3267D15}">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PHASES INVOLVED</a:t>
          </a:r>
          <a:endParaRPr lang="en-US" sz="1800" dirty="0"/>
        </a:p>
      </dgm:t>
    </dgm:pt>
    <dgm:pt modelId="{DC73DCCD-7446-47E9-9ABB-6A6DF376426C}" type="parTrans" cxnId="{B3701D82-ED5C-464F-A53A-D549D8827163}">
      <dgm:prSet/>
      <dgm:spPr/>
      <dgm:t>
        <a:bodyPr/>
        <a:lstStyle/>
        <a:p>
          <a:endParaRPr lang="en-US"/>
        </a:p>
      </dgm:t>
    </dgm:pt>
    <dgm:pt modelId="{9896669D-AB68-4FAE-B11A-EBFF9A9F6BFA}" type="sibTrans" cxnId="{B3701D82-ED5C-464F-A53A-D549D8827163}">
      <dgm:prSet/>
      <dgm:spPr/>
      <dgm:t>
        <a:bodyPr/>
        <a:lstStyle/>
        <a:p>
          <a:endParaRPr lang="en-US"/>
        </a:p>
      </dgm:t>
    </dgm:pt>
    <dgm:pt modelId="{D4BE767A-402F-4D23-A05F-E0D0F1B4061E}">
      <dgm:prSet phldrT="[Text]" custT="1"/>
      <dgm:spPr>
        <a:solidFill>
          <a:srgbClr val="F3E9F2"/>
        </a:solidFill>
      </dgm:spPr>
      <dgm:t>
        <a:bodyPr/>
        <a:lstStyle/>
        <a:p>
          <a:pPr algn="l"/>
          <a:r>
            <a:rPr lang="en-US" sz="1400" dirty="0" smtClean="0"/>
            <a:t>Post Migration Assurance</a:t>
          </a:r>
        </a:p>
      </dgm:t>
    </dgm:pt>
    <dgm:pt modelId="{43AD0211-F04D-47BB-A640-F3B0B1E71B89}" type="parTrans" cxnId="{B56E3C86-6010-4EDC-BE20-CB1A0AB8C13B}">
      <dgm:prSet/>
      <dgm:spPr/>
      <dgm:t>
        <a:bodyPr/>
        <a:lstStyle/>
        <a:p>
          <a:endParaRPr lang="en-US"/>
        </a:p>
      </dgm:t>
    </dgm:pt>
    <dgm:pt modelId="{82AE0FC5-CE1B-427D-9F48-6AB3D830DDF3}" type="sibTrans" cxnId="{B56E3C86-6010-4EDC-BE20-CB1A0AB8C13B}">
      <dgm:prSet/>
      <dgm:spPr/>
      <dgm:t>
        <a:bodyPr/>
        <a:lstStyle/>
        <a:p>
          <a:endParaRPr lang="en-US"/>
        </a:p>
      </dgm:t>
    </dgm:pt>
    <dgm:pt modelId="{E7829ABB-C801-48D8-AA7F-D282152EA00A}">
      <dgm:prSet phldrT="[Text]" custT="1"/>
      <dgm:spPr>
        <a:solidFill>
          <a:srgbClr val="F3E9F2"/>
        </a:solidFill>
      </dgm:spPr>
      <dgm:t>
        <a:bodyPr/>
        <a:lstStyle/>
        <a:p>
          <a:pPr algn="l"/>
          <a:r>
            <a:rPr lang="en-US" sz="1400" dirty="0" smtClean="0"/>
            <a:t>Compliance</a:t>
          </a:r>
        </a:p>
      </dgm:t>
    </dgm:pt>
    <dgm:pt modelId="{2B5CA552-936E-4344-B6AA-955EE7FE4538}" type="parTrans" cxnId="{BE7AF871-71C9-4BFA-B21C-3526A72548DC}">
      <dgm:prSet/>
      <dgm:spPr/>
      <dgm:t>
        <a:bodyPr/>
        <a:lstStyle/>
        <a:p>
          <a:endParaRPr lang="en-US"/>
        </a:p>
      </dgm:t>
    </dgm:pt>
    <dgm:pt modelId="{A2E486F2-9B19-4693-BAE0-DAD5C58843B9}" type="sibTrans" cxnId="{BE7AF871-71C9-4BFA-B21C-3526A72548DC}">
      <dgm:prSet/>
      <dgm:spPr/>
      <dgm:t>
        <a:bodyPr/>
        <a:lstStyle/>
        <a:p>
          <a:endParaRPr lang="en-US"/>
        </a:p>
      </dgm:t>
    </dgm:pt>
    <dgm:pt modelId="{1857B2BA-C0D8-4012-A9CB-87B3A2556922}">
      <dgm:prSet phldrT="[Text]" custT="1"/>
      <dgm:spPr>
        <a:solidFill>
          <a:srgbClr val="F3E9F2">
            <a:alpha val="90000"/>
          </a:srgbClr>
        </a:solidFill>
      </dgm:spPr>
      <dgm:t>
        <a:bodyPr/>
        <a:lstStyle/>
        <a:p>
          <a:r>
            <a:rPr lang="en-US" sz="1400" dirty="0" smtClean="0"/>
            <a:t>Identified various anomalies having cascading effect and hence saved future losses. </a:t>
          </a:r>
          <a:endParaRPr lang="en-US" sz="1400" dirty="0"/>
        </a:p>
      </dgm:t>
    </dgm:pt>
    <dgm:pt modelId="{5A0D026C-B33D-44C4-9F2A-D7E610D24988}" type="parTrans" cxnId="{C564C1D8-45B2-42C1-9F57-5D8FD09224EA}">
      <dgm:prSet/>
      <dgm:spPr/>
    </dgm:pt>
    <dgm:pt modelId="{DAE5FDE5-AC2D-4BF1-A1DA-DBEEE38A3A61}" type="sibTrans" cxnId="{C564C1D8-45B2-42C1-9F57-5D8FD09224EA}">
      <dgm:prSet/>
      <dgm:spPr/>
    </dgm:pt>
    <dgm:pt modelId="{DD3FB613-7C22-48C3-8AD0-B4707310B3BC}" type="pres">
      <dgm:prSet presAssocID="{123ECF0A-90F6-488A-A113-33B4CFD20A86}" presName="Name0" presStyleCnt="0">
        <dgm:presLayoutVars>
          <dgm:dir/>
          <dgm:animLvl val="lvl"/>
          <dgm:resizeHandles val="exact"/>
        </dgm:presLayoutVars>
      </dgm:prSet>
      <dgm:spPr/>
      <dgm:t>
        <a:bodyPr/>
        <a:lstStyle/>
        <a:p>
          <a:endParaRPr lang="en-US"/>
        </a:p>
      </dgm:t>
    </dgm:pt>
    <dgm:pt modelId="{ECC6F195-1503-4E14-88D1-F60CC3366DA4}" type="pres">
      <dgm:prSet presAssocID="{538D28D4-F45C-46D1-A641-A162C3267D15}" presName="linNode" presStyleCnt="0"/>
      <dgm:spPr/>
    </dgm:pt>
    <dgm:pt modelId="{E395A43E-3D2A-488D-9E70-31E42B6C7C4B}" type="pres">
      <dgm:prSet presAssocID="{538D28D4-F45C-46D1-A641-A162C3267D15}" presName="parentText" presStyleLbl="node1" presStyleIdx="0" presStyleCnt="3">
        <dgm:presLayoutVars>
          <dgm:chMax val="1"/>
          <dgm:bulletEnabled val="1"/>
        </dgm:presLayoutVars>
      </dgm:prSet>
      <dgm:spPr/>
      <dgm:t>
        <a:bodyPr/>
        <a:lstStyle/>
        <a:p>
          <a:endParaRPr lang="en-US"/>
        </a:p>
      </dgm:t>
    </dgm:pt>
    <dgm:pt modelId="{DBF94DA3-5717-48E8-83C3-FA9E62B2D252}" type="pres">
      <dgm:prSet presAssocID="{538D28D4-F45C-46D1-A641-A162C3267D15}" presName="descendantText" presStyleLbl="alignAccFollowNode1" presStyleIdx="0" presStyleCnt="3">
        <dgm:presLayoutVars>
          <dgm:bulletEnabled val="1"/>
        </dgm:presLayoutVars>
      </dgm:prSet>
      <dgm:spPr/>
      <dgm:t>
        <a:bodyPr/>
        <a:lstStyle/>
        <a:p>
          <a:endParaRPr lang="en-US"/>
        </a:p>
      </dgm:t>
    </dgm:pt>
    <dgm:pt modelId="{0DB4063A-0613-4890-8B03-0BCEC1E11A7A}" type="pres">
      <dgm:prSet presAssocID="{9896669D-AB68-4FAE-B11A-EBFF9A9F6BFA}" presName="sp" presStyleCnt="0"/>
      <dgm:spPr/>
    </dgm:pt>
    <dgm:pt modelId="{E5B95C5C-10E9-4F18-8C92-54B82DB7977F}" type="pres">
      <dgm:prSet presAssocID="{E9746464-DCCE-46D6-BC13-BAC3A849E603}" presName="linNode" presStyleCnt="0"/>
      <dgm:spPr/>
    </dgm:pt>
    <dgm:pt modelId="{E879892C-06E1-4F8E-A66D-D1C9F4E3983C}" type="pres">
      <dgm:prSet presAssocID="{E9746464-DCCE-46D6-BC13-BAC3A849E603}" presName="parentText" presStyleLbl="node1" presStyleIdx="1" presStyleCnt="3">
        <dgm:presLayoutVars>
          <dgm:chMax val="1"/>
          <dgm:bulletEnabled val="1"/>
        </dgm:presLayoutVars>
      </dgm:prSet>
      <dgm:spPr/>
      <dgm:t>
        <a:bodyPr/>
        <a:lstStyle/>
        <a:p>
          <a:endParaRPr lang="en-US"/>
        </a:p>
      </dgm:t>
    </dgm:pt>
    <dgm:pt modelId="{FE3B65CB-9C01-4FF8-AF47-B45D4DA11E8E}" type="pres">
      <dgm:prSet presAssocID="{E9746464-DCCE-46D6-BC13-BAC3A849E603}" presName="descendantText" presStyleLbl="alignAccFollowNode1" presStyleIdx="1" presStyleCnt="3">
        <dgm:presLayoutVars>
          <dgm:bulletEnabled val="1"/>
        </dgm:presLayoutVars>
      </dgm:prSet>
      <dgm:spPr/>
      <dgm:t>
        <a:bodyPr/>
        <a:lstStyle/>
        <a:p>
          <a:endParaRPr lang="en-US"/>
        </a:p>
      </dgm:t>
    </dgm:pt>
    <dgm:pt modelId="{5ABC5CE1-22A3-42A4-B5D7-8FC59E975121}" type="pres">
      <dgm:prSet presAssocID="{FC6E29FF-EC8A-48DD-AE72-91ACD270F402}" presName="sp" presStyleCnt="0"/>
      <dgm:spPr/>
    </dgm:pt>
    <dgm:pt modelId="{32BDF369-DD65-4241-91E4-6889ECB803D8}" type="pres">
      <dgm:prSet presAssocID="{786F121D-0A82-497F-ABCA-B1118C07D638}" presName="linNode" presStyleCnt="0"/>
      <dgm:spPr/>
    </dgm:pt>
    <dgm:pt modelId="{BF0BDC4B-130F-46EB-9B09-EA60A9874EB3}" type="pres">
      <dgm:prSet presAssocID="{786F121D-0A82-497F-ABCA-B1118C07D638}" presName="parentText" presStyleLbl="node1" presStyleIdx="2" presStyleCnt="3">
        <dgm:presLayoutVars>
          <dgm:chMax val="1"/>
          <dgm:bulletEnabled val="1"/>
        </dgm:presLayoutVars>
      </dgm:prSet>
      <dgm:spPr/>
      <dgm:t>
        <a:bodyPr/>
        <a:lstStyle/>
        <a:p>
          <a:endParaRPr lang="en-US"/>
        </a:p>
      </dgm:t>
    </dgm:pt>
    <dgm:pt modelId="{8CAC532C-165C-4BF5-9871-59D801E8D836}" type="pres">
      <dgm:prSet presAssocID="{786F121D-0A82-497F-ABCA-B1118C07D638}" presName="descendantText" presStyleLbl="alignAccFollowNode1" presStyleIdx="2" presStyleCnt="3">
        <dgm:presLayoutVars>
          <dgm:bulletEnabled val="1"/>
        </dgm:presLayoutVars>
      </dgm:prSet>
      <dgm:spPr/>
      <dgm:t>
        <a:bodyPr/>
        <a:lstStyle/>
        <a:p>
          <a:endParaRPr lang="en-US"/>
        </a:p>
      </dgm:t>
    </dgm:pt>
  </dgm:ptLst>
  <dgm:cxnLst>
    <dgm:cxn modelId="{69872E91-EFDB-48C5-8C13-5DF6EF090F7B}" type="presOf" srcId="{E7829ABB-C801-48D8-AA7F-D282152EA00A}" destId="{DBF94DA3-5717-48E8-83C3-FA9E62B2D252}" srcOrd="0" destOrd="1" presId="urn:microsoft.com/office/officeart/2005/8/layout/vList5"/>
    <dgm:cxn modelId="{CFDBB9F5-274B-431B-96D3-47005B189EDB}" type="presOf" srcId="{538D28D4-F45C-46D1-A641-A162C3267D15}" destId="{E395A43E-3D2A-488D-9E70-31E42B6C7C4B}" srcOrd="0" destOrd="0" presId="urn:microsoft.com/office/officeart/2005/8/layout/vList5"/>
    <dgm:cxn modelId="{0D4DC9D6-3018-4258-95E3-06D82A6DDE89}" srcId="{E9746464-DCCE-46D6-BC13-BAC3A849E603}" destId="{9EABCEFF-3D9B-4574-945F-2E0E966662ED}" srcOrd="0" destOrd="0" parTransId="{FAFBA80B-9E0D-4E0E-82A5-E8CE09ECB25D}" sibTransId="{03114C26-DCC8-493F-818C-DD7FFF816CE1}"/>
    <dgm:cxn modelId="{C564C1D8-45B2-42C1-9F57-5D8FD09224EA}" srcId="{786F121D-0A82-497F-ABCA-B1118C07D638}" destId="{1857B2BA-C0D8-4012-A9CB-87B3A2556922}" srcOrd="1" destOrd="0" parTransId="{5A0D026C-B33D-44C4-9F2A-D7E610D24988}" sibTransId="{DAE5FDE5-AC2D-4BF1-A1DA-DBEEE38A3A61}"/>
    <dgm:cxn modelId="{2E61D1EB-8954-456D-A03C-6D724BACBE04}" type="presOf" srcId="{123ECF0A-90F6-488A-A113-33B4CFD20A86}" destId="{DD3FB613-7C22-48C3-8AD0-B4707310B3BC}" srcOrd="0" destOrd="0" presId="urn:microsoft.com/office/officeart/2005/8/layout/vList5"/>
    <dgm:cxn modelId="{B3701D82-ED5C-464F-A53A-D549D8827163}" srcId="{123ECF0A-90F6-488A-A113-33B4CFD20A86}" destId="{538D28D4-F45C-46D1-A641-A162C3267D15}" srcOrd="0" destOrd="0" parTransId="{DC73DCCD-7446-47E9-9ABB-6A6DF376426C}" sibTransId="{9896669D-AB68-4FAE-B11A-EBFF9A9F6BFA}"/>
    <dgm:cxn modelId="{AF2725C7-FD55-46C6-A273-6BF532A44F6A}" type="presOf" srcId="{F17DED1E-9365-497C-9531-8537C01CC345}" destId="{FE3B65CB-9C01-4FF8-AF47-B45D4DA11E8E}" srcOrd="0" destOrd="1" presId="urn:microsoft.com/office/officeart/2005/8/layout/vList5"/>
    <dgm:cxn modelId="{6F6277A2-9067-435C-A4CD-A06A0021BDB2}" type="presOf" srcId="{E9746464-DCCE-46D6-BC13-BAC3A849E603}" destId="{E879892C-06E1-4F8E-A66D-D1C9F4E3983C}" srcOrd="0" destOrd="0" presId="urn:microsoft.com/office/officeart/2005/8/layout/vList5"/>
    <dgm:cxn modelId="{9D915AE0-5267-48D7-97F5-802A49A627A7}" srcId="{786F121D-0A82-497F-ABCA-B1118C07D638}" destId="{37815807-9457-4E22-8289-6696D6CB90E0}" srcOrd="0" destOrd="0" parTransId="{4DB0F361-B925-4D21-86B6-11694E58F12E}" sibTransId="{93E5A717-A1AA-42D8-BA04-FEE1AA5BE393}"/>
    <dgm:cxn modelId="{8B180D8D-E8CD-4CFE-94C2-417E1D747925}" type="presOf" srcId="{321D5198-9C80-48EC-A96E-E084402E9FA5}" destId="{FE3B65CB-9C01-4FF8-AF47-B45D4DA11E8E}" srcOrd="0" destOrd="2" presId="urn:microsoft.com/office/officeart/2005/8/layout/vList5"/>
    <dgm:cxn modelId="{108C5553-E0E8-491F-B131-67E90ED45F02}" type="presOf" srcId="{1857B2BA-C0D8-4012-A9CB-87B3A2556922}" destId="{8CAC532C-165C-4BF5-9871-59D801E8D836}" srcOrd="0" destOrd="1" presId="urn:microsoft.com/office/officeart/2005/8/layout/vList5"/>
    <dgm:cxn modelId="{A479A76C-CBAC-4A7C-8622-5C45FA2F2C07}" type="presOf" srcId="{786F121D-0A82-497F-ABCA-B1118C07D638}" destId="{BF0BDC4B-130F-46EB-9B09-EA60A9874EB3}" srcOrd="0" destOrd="0" presId="urn:microsoft.com/office/officeart/2005/8/layout/vList5"/>
    <dgm:cxn modelId="{10632667-BB98-4DAE-B8D0-FEEE2F92CFFF}" type="presOf" srcId="{37815807-9457-4E22-8289-6696D6CB90E0}" destId="{8CAC532C-165C-4BF5-9871-59D801E8D836}" srcOrd="0" destOrd="0" presId="urn:microsoft.com/office/officeart/2005/8/layout/vList5"/>
    <dgm:cxn modelId="{11BBB596-BA1D-4C0B-99C3-FB6D6E1F8C58}" srcId="{123ECF0A-90F6-488A-A113-33B4CFD20A86}" destId="{786F121D-0A82-497F-ABCA-B1118C07D638}" srcOrd="2" destOrd="0" parTransId="{7AF0AF4D-9D66-4075-92FE-5F55E80B1A90}" sibTransId="{604D8690-7AC6-41EB-B03C-0273FA511717}"/>
    <dgm:cxn modelId="{A1F1DDF9-44D4-4B00-A935-6219A113E0E6}" type="presOf" srcId="{9EABCEFF-3D9B-4574-945F-2E0E966662ED}" destId="{FE3B65CB-9C01-4FF8-AF47-B45D4DA11E8E}" srcOrd="0" destOrd="0" presId="urn:microsoft.com/office/officeart/2005/8/layout/vList5"/>
    <dgm:cxn modelId="{9C34D554-0E65-448D-A094-904A8B36C795}" type="presOf" srcId="{D4BE767A-402F-4D23-A05F-E0D0F1B4061E}" destId="{DBF94DA3-5717-48E8-83C3-FA9E62B2D252}" srcOrd="0" destOrd="0" presId="urn:microsoft.com/office/officeart/2005/8/layout/vList5"/>
    <dgm:cxn modelId="{7852F7C2-C88A-4080-A37B-FEE9F386E9B8}" srcId="{123ECF0A-90F6-488A-A113-33B4CFD20A86}" destId="{E9746464-DCCE-46D6-BC13-BAC3A849E603}" srcOrd="1" destOrd="0" parTransId="{0C2FA4A1-D7EE-4298-B5FD-C06156F197F2}" sibTransId="{FC6E29FF-EC8A-48DD-AE72-91ACD270F402}"/>
    <dgm:cxn modelId="{B56E3C86-6010-4EDC-BE20-CB1A0AB8C13B}" srcId="{538D28D4-F45C-46D1-A641-A162C3267D15}" destId="{D4BE767A-402F-4D23-A05F-E0D0F1B4061E}" srcOrd="0" destOrd="0" parTransId="{43AD0211-F04D-47BB-A640-F3B0B1E71B89}" sibTransId="{82AE0FC5-CE1B-427D-9F48-6AB3D830DDF3}"/>
    <dgm:cxn modelId="{BE7AF871-71C9-4BFA-B21C-3526A72548DC}" srcId="{538D28D4-F45C-46D1-A641-A162C3267D15}" destId="{E7829ABB-C801-48D8-AA7F-D282152EA00A}" srcOrd="1" destOrd="0" parTransId="{2B5CA552-936E-4344-B6AA-955EE7FE4538}" sibTransId="{A2E486F2-9B19-4693-BAE0-DAD5C58843B9}"/>
    <dgm:cxn modelId="{0A0513D6-E5DD-44F6-9E94-696E7624534B}" srcId="{E9746464-DCCE-46D6-BC13-BAC3A849E603}" destId="{321D5198-9C80-48EC-A96E-E084402E9FA5}" srcOrd="2" destOrd="0" parTransId="{CC9B493F-B5AE-44D4-88F7-66CD9B3E6722}" sibTransId="{DE88F503-C55E-4F60-8C6C-898FDFE4DBB4}"/>
    <dgm:cxn modelId="{412F8C4B-F8A5-4D24-8B07-393C2DDDAC68}" srcId="{E9746464-DCCE-46D6-BC13-BAC3A849E603}" destId="{F17DED1E-9365-497C-9531-8537C01CC345}" srcOrd="1" destOrd="0" parTransId="{AA0B2763-1390-4534-8790-35A8333D3A54}" sibTransId="{675B4510-96BC-43DA-9631-5BFAC046476C}"/>
    <dgm:cxn modelId="{965B718F-9D0C-4B67-A1B9-78D62F65696F}" type="presParOf" srcId="{DD3FB613-7C22-48C3-8AD0-B4707310B3BC}" destId="{ECC6F195-1503-4E14-88D1-F60CC3366DA4}" srcOrd="0" destOrd="0" presId="urn:microsoft.com/office/officeart/2005/8/layout/vList5"/>
    <dgm:cxn modelId="{202189B3-FEC4-43E1-AF9F-25FA71BC755F}" type="presParOf" srcId="{ECC6F195-1503-4E14-88D1-F60CC3366DA4}" destId="{E395A43E-3D2A-488D-9E70-31E42B6C7C4B}" srcOrd="0" destOrd="0" presId="urn:microsoft.com/office/officeart/2005/8/layout/vList5"/>
    <dgm:cxn modelId="{8952D11D-2332-44ED-A902-94BC8836C708}" type="presParOf" srcId="{ECC6F195-1503-4E14-88D1-F60CC3366DA4}" destId="{DBF94DA3-5717-48E8-83C3-FA9E62B2D252}" srcOrd="1" destOrd="0" presId="urn:microsoft.com/office/officeart/2005/8/layout/vList5"/>
    <dgm:cxn modelId="{A8E85DE4-C8FC-4F8F-A9D6-B3B8CC7D2CBC}" type="presParOf" srcId="{DD3FB613-7C22-48C3-8AD0-B4707310B3BC}" destId="{0DB4063A-0613-4890-8B03-0BCEC1E11A7A}" srcOrd="1" destOrd="0" presId="urn:microsoft.com/office/officeart/2005/8/layout/vList5"/>
    <dgm:cxn modelId="{92FA3074-A417-4DCF-8531-27C0215630AD}" type="presParOf" srcId="{DD3FB613-7C22-48C3-8AD0-B4707310B3BC}" destId="{E5B95C5C-10E9-4F18-8C92-54B82DB7977F}" srcOrd="2" destOrd="0" presId="urn:microsoft.com/office/officeart/2005/8/layout/vList5"/>
    <dgm:cxn modelId="{F697136F-F030-4F65-A1B0-CEDA178D53CF}" type="presParOf" srcId="{E5B95C5C-10E9-4F18-8C92-54B82DB7977F}" destId="{E879892C-06E1-4F8E-A66D-D1C9F4E3983C}" srcOrd="0" destOrd="0" presId="urn:microsoft.com/office/officeart/2005/8/layout/vList5"/>
    <dgm:cxn modelId="{5DC3C367-3DF3-40BA-BF0F-F09C9FB66F2D}" type="presParOf" srcId="{E5B95C5C-10E9-4F18-8C92-54B82DB7977F}" destId="{FE3B65CB-9C01-4FF8-AF47-B45D4DA11E8E}" srcOrd="1" destOrd="0" presId="urn:microsoft.com/office/officeart/2005/8/layout/vList5"/>
    <dgm:cxn modelId="{0C07D04F-EF69-4978-9ADE-A650B2FB8E98}" type="presParOf" srcId="{DD3FB613-7C22-48C3-8AD0-B4707310B3BC}" destId="{5ABC5CE1-22A3-42A4-B5D7-8FC59E975121}" srcOrd="3" destOrd="0" presId="urn:microsoft.com/office/officeart/2005/8/layout/vList5"/>
    <dgm:cxn modelId="{155A0E3E-DFF2-42CF-A143-5835F65A9A1E}" type="presParOf" srcId="{DD3FB613-7C22-48C3-8AD0-B4707310B3BC}" destId="{32BDF369-DD65-4241-91E4-6889ECB803D8}" srcOrd="4" destOrd="0" presId="urn:microsoft.com/office/officeart/2005/8/layout/vList5"/>
    <dgm:cxn modelId="{1D6E203E-4F61-483F-A51E-953BF74C426F}" type="presParOf" srcId="{32BDF369-DD65-4241-91E4-6889ECB803D8}" destId="{BF0BDC4B-130F-46EB-9B09-EA60A9874EB3}" srcOrd="0" destOrd="0" presId="urn:microsoft.com/office/officeart/2005/8/layout/vList5"/>
    <dgm:cxn modelId="{ADEE2F8F-4FFD-4A8C-A9A8-FC67538FE17E}" type="presParOf" srcId="{32BDF369-DD65-4241-91E4-6889ECB803D8}" destId="{8CAC532C-165C-4BF5-9871-59D801E8D83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23ECF0A-90F6-488A-A113-33B4CFD20A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65B8226-143C-43A9-823D-16EB397991D5}">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IN NUMBERS</a:t>
          </a:r>
          <a:endParaRPr lang="en-US" sz="1800" dirty="0"/>
        </a:p>
      </dgm:t>
    </dgm:pt>
    <dgm:pt modelId="{D05DD04F-A7D9-43A1-ACE0-A4CAFC431DCC}" type="parTrans" cxnId="{50278227-1C23-4E60-9AC5-6C3B25A46725}">
      <dgm:prSet/>
      <dgm:spPr/>
      <dgm:t>
        <a:bodyPr/>
        <a:lstStyle/>
        <a:p>
          <a:endParaRPr lang="en-US"/>
        </a:p>
      </dgm:t>
    </dgm:pt>
    <dgm:pt modelId="{40906FEA-102F-4D11-B8B1-BE029B15352C}" type="sibTrans" cxnId="{50278227-1C23-4E60-9AC5-6C3B25A46725}">
      <dgm:prSet/>
      <dgm:spPr/>
      <dgm:t>
        <a:bodyPr/>
        <a:lstStyle/>
        <a:p>
          <a:endParaRPr lang="en-US"/>
        </a:p>
      </dgm:t>
    </dgm:pt>
    <dgm:pt modelId="{97BC9675-AF5B-4584-BAF7-05DE2C60F587}">
      <dgm:prSet phldrT="[Text]" custT="1"/>
      <dgm:spPr>
        <a:solidFill>
          <a:srgbClr val="F3E9F2">
            <a:alpha val="90000"/>
          </a:srgbClr>
        </a:solidFill>
      </dgm:spPr>
      <dgm:t>
        <a:bodyPr/>
        <a:lstStyle/>
        <a:p>
          <a:r>
            <a:rPr lang="en-US" sz="1400" dirty="0" smtClean="0"/>
            <a:t>Number of DPs - 367</a:t>
          </a:r>
          <a:endParaRPr lang="en-US" sz="1400" dirty="0"/>
        </a:p>
      </dgm:t>
    </dgm:pt>
    <dgm:pt modelId="{F2AF5D53-6682-4F9D-93C6-187B919E50D2}" type="parTrans" cxnId="{38D95243-20D8-4C8B-8E69-71D27746AFBF}">
      <dgm:prSet/>
      <dgm:spPr/>
      <dgm:t>
        <a:bodyPr/>
        <a:lstStyle/>
        <a:p>
          <a:endParaRPr lang="en-US"/>
        </a:p>
      </dgm:t>
    </dgm:pt>
    <dgm:pt modelId="{B49FE7BD-D171-46BC-9C58-3E596023EC92}" type="sibTrans" cxnId="{38D95243-20D8-4C8B-8E69-71D27746AFBF}">
      <dgm:prSet/>
      <dgm:spPr/>
      <dgm:t>
        <a:bodyPr/>
        <a:lstStyle/>
        <a:p>
          <a:endParaRPr lang="en-US"/>
        </a:p>
      </dgm:t>
    </dgm:pt>
    <dgm:pt modelId="{E9746464-DCCE-46D6-BC13-BAC3A849E603}">
      <dgm:prSet phldrT="[Tex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COMPANY NAME</a:t>
          </a:r>
          <a:endParaRPr lang="en-US" sz="1800" dirty="0"/>
        </a:p>
      </dgm:t>
    </dgm:pt>
    <dgm:pt modelId="{0C2FA4A1-D7EE-4298-B5FD-C06156F197F2}" type="parTrans" cxnId="{7852F7C2-C88A-4080-A37B-FEE9F386E9B8}">
      <dgm:prSet/>
      <dgm:spPr/>
      <dgm:t>
        <a:bodyPr/>
        <a:lstStyle/>
        <a:p>
          <a:endParaRPr lang="en-US"/>
        </a:p>
      </dgm:t>
    </dgm:pt>
    <dgm:pt modelId="{FC6E29FF-EC8A-48DD-AE72-91ACD270F402}" type="sibTrans" cxnId="{7852F7C2-C88A-4080-A37B-FEE9F386E9B8}">
      <dgm:prSet/>
      <dgm:spPr/>
      <dgm:t>
        <a:bodyPr/>
        <a:lstStyle/>
        <a:p>
          <a:endParaRPr lang="en-US"/>
        </a:p>
      </dgm:t>
    </dgm:pt>
    <dgm:pt modelId="{44418821-9A72-41AD-B1EC-BDFDCB841939}">
      <dgm:prSet phldrT="[Text]" custT="1"/>
      <dgm:spPr>
        <a:solidFill>
          <a:srgbClr val="F3E9F2"/>
        </a:solidFill>
      </dgm:spPr>
      <dgm:t>
        <a:bodyPr/>
        <a:lstStyle/>
        <a:p>
          <a:pPr algn="l"/>
          <a:r>
            <a:rPr lang="en-US" sz="1600" dirty="0" smtClean="0"/>
            <a:t>Largest Depository of India – Largest DB migration project as on date. </a:t>
          </a:r>
          <a:endParaRPr lang="en-US" sz="1600" dirty="0"/>
        </a:p>
      </dgm:t>
    </dgm:pt>
    <dgm:pt modelId="{CBC0FA3B-EFF7-4227-8E8C-2D3BD4D1D511}" type="parTrans" cxnId="{DF2176AA-9257-4C0C-8FBA-DEF71DFA62D8}">
      <dgm:prSet/>
      <dgm:spPr/>
      <dgm:t>
        <a:bodyPr/>
        <a:lstStyle/>
        <a:p>
          <a:endParaRPr lang="en-US"/>
        </a:p>
      </dgm:t>
    </dgm:pt>
    <dgm:pt modelId="{A300DB9A-0F6F-4E5C-BCB1-16549E5FA525}" type="sibTrans" cxnId="{DF2176AA-9257-4C0C-8FBA-DEF71DFA62D8}">
      <dgm:prSet/>
      <dgm:spPr/>
      <dgm:t>
        <a:bodyPr/>
        <a:lstStyle/>
        <a:p>
          <a:endParaRPr lang="en-US"/>
        </a:p>
      </dgm:t>
    </dgm:pt>
    <dgm:pt modelId="{132C5C96-9814-4332-ACC7-E4DAE5A4AC46}">
      <dgm:prSe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PROJECT COMPLEXITY</a:t>
          </a:r>
          <a:endParaRPr lang="en-US" sz="1800" dirty="0"/>
        </a:p>
      </dgm:t>
    </dgm:pt>
    <dgm:pt modelId="{8F6F5C6C-A8ED-4CDC-8C38-11FCC9454208}" type="parTrans" cxnId="{2161FD0C-A617-495B-9CC6-14DF2B6AE2CD}">
      <dgm:prSet/>
      <dgm:spPr/>
      <dgm:t>
        <a:bodyPr/>
        <a:lstStyle/>
        <a:p>
          <a:endParaRPr lang="en-US"/>
        </a:p>
      </dgm:t>
    </dgm:pt>
    <dgm:pt modelId="{7D011D25-953F-4E63-B3A4-E254E463689B}" type="sibTrans" cxnId="{2161FD0C-A617-495B-9CC6-14DF2B6AE2CD}">
      <dgm:prSet/>
      <dgm:spPr/>
      <dgm:t>
        <a:bodyPr/>
        <a:lstStyle/>
        <a:p>
          <a:endParaRPr lang="en-US"/>
        </a:p>
      </dgm:t>
    </dgm:pt>
    <dgm:pt modelId="{B687AA1F-BB1D-493E-BC97-02F39A24AEF9}">
      <dgm:prSet custT="1"/>
      <dgm:spPr>
        <a:solidFill>
          <a:srgbClr val="F3E9F2"/>
        </a:solidFill>
      </dgm:spPr>
      <dgm:t>
        <a:bodyPr/>
        <a:lstStyle/>
        <a:p>
          <a:pPr algn="l"/>
          <a:r>
            <a:rPr lang="en-US" sz="1400" dirty="0" smtClean="0"/>
            <a:t>High Volume Data</a:t>
          </a:r>
          <a:endParaRPr lang="en-US" sz="1400" dirty="0"/>
        </a:p>
      </dgm:t>
    </dgm:pt>
    <dgm:pt modelId="{C649285A-08A7-49B6-A76C-4397959E538A}" type="parTrans" cxnId="{297C1A05-9D91-4557-A351-9A7ED3F74BE1}">
      <dgm:prSet/>
      <dgm:spPr/>
      <dgm:t>
        <a:bodyPr/>
        <a:lstStyle/>
        <a:p>
          <a:endParaRPr lang="en-US"/>
        </a:p>
      </dgm:t>
    </dgm:pt>
    <dgm:pt modelId="{97C231E7-8660-49D1-A461-D398BEDA5823}" type="sibTrans" cxnId="{297C1A05-9D91-4557-A351-9A7ED3F74BE1}">
      <dgm:prSet/>
      <dgm:spPr/>
      <dgm:t>
        <a:bodyPr/>
        <a:lstStyle/>
        <a:p>
          <a:endParaRPr lang="en-US"/>
        </a:p>
      </dgm:t>
    </dgm:pt>
    <dgm:pt modelId="{78642FA6-5BA7-413F-A7A8-3EB1734C4E27}">
      <dgm:prSet custT="1"/>
      <dgm:spPr/>
      <dgm:t>
        <a:bodyPr/>
        <a:lstStyle/>
        <a:p>
          <a:r>
            <a:rPr lang="en-US" sz="1400" dirty="0" smtClean="0"/>
            <a:t>Data Size -  900 GB</a:t>
          </a:r>
          <a:endParaRPr lang="en-US" sz="1400" dirty="0"/>
        </a:p>
      </dgm:t>
    </dgm:pt>
    <dgm:pt modelId="{99DE4127-6627-4F8F-A101-BD048FA8E5C4}" type="parTrans" cxnId="{0FD7D31C-D89C-4DAE-B3D7-5BDD8ED18D18}">
      <dgm:prSet/>
      <dgm:spPr/>
      <dgm:t>
        <a:bodyPr/>
        <a:lstStyle/>
        <a:p>
          <a:endParaRPr lang="en-US"/>
        </a:p>
      </dgm:t>
    </dgm:pt>
    <dgm:pt modelId="{0A3BCB71-0B29-4A37-965F-1A73449CAA70}" type="sibTrans" cxnId="{0FD7D31C-D89C-4DAE-B3D7-5BDD8ED18D18}">
      <dgm:prSet/>
      <dgm:spPr/>
      <dgm:t>
        <a:bodyPr/>
        <a:lstStyle/>
        <a:p>
          <a:endParaRPr lang="en-US"/>
        </a:p>
      </dgm:t>
    </dgm:pt>
    <dgm:pt modelId="{41E48C96-1AB3-485D-843E-4A268C19E1E6}">
      <dgm:prSet custT="1"/>
      <dgm:spPr/>
      <dgm:t>
        <a:bodyPr/>
        <a:lstStyle/>
        <a:p>
          <a:r>
            <a:rPr lang="en-US" sz="1400" dirty="0" smtClean="0"/>
            <a:t>GO Live Window Time – 16 Hrs.</a:t>
          </a:r>
          <a:endParaRPr lang="en-US" sz="1400" dirty="0"/>
        </a:p>
      </dgm:t>
    </dgm:pt>
    <dgm:pt modelId="{D92FE0D2-D08A-4131-B854-FCE543A937F3}" type="parTrans" cxnId="{B28A680A-F24D-49B0-8932-87F4986AA9E7}">
      <dgm:prSet/>
      <dgm:spPr/>
      <dgm:t>
        <a:bodyPr/>
        <a:lstStyle/>
        <a:p>
          <a:endParaRPr lang="en-US"/>
        </a:p>
      </dgm:t>
    </dgm:pt>
    <dgm:pt modelId="{A0BEACE0-B99E-4814-BE22-830E00358605}" type="sibTrans" cxnId="{B28A680A-F24D-49B0-8932-87F4986AA9E7}">
      <dgm:prSet/>
      <dgm:spPr/>
      <dgm:t>
        <a:bodyPr/>
        <a:lstStyle/>
        <a:p>
          <a:endParaRPr lang="en-US"/>
        </a:p>
      </dgm:t>
    </dgm:pt>
    <dgm:pt modelId="{915DA08A-1039-4F69-8BC0-E5F6720CD300}">
      <dgm:prSet custT="1"/>
      <dgm:spPr>
        <a:solidFill>
          <a:srgbClr val="F3E9F2"/>
        </a:solidFill>
      </dgm:spPr>
      <dgm:t>
        <a:bodyPr/>
        <a:lstStyle/>
        <a:p>
          <a:pPr algn="l"/>
          <a:r>
            <a:rPr lang="en-US" sz="1400" dirty="0" smtClean="0"/>
            <a:t>Limited GO Live Window</a:t>
          </a:r>
          <a:endParaRPr lang="en-US" sz="1400" dirty="0"/>
        </a:p>
      </dgm:t>
    </dgm:pt>
    <dgm:pt modelId="{948EB205-8A13-4CB6-BAA4-F12ACA91109F}" type="parTrans" cxnId="{27F8C13F-4887-4C16-B517-3547C9A24F35}">
      <dgm:prSet/>
      <dgm:spPr/>
      <dgm:t>
        <a:bodyPr/>
        <a:lstStyle/>
        <a:p>
          <a:endParaRPr lang="en-US"/>
        </a:p>
      </dgm:t>
    </dgm:pt>
    <dgm:pt modelId="{A00856D1-CF68-4886-B3F1-7F1821A6B50A}" type="sibTrans" cxnId="{27F8C13F-4887-4C16-B517-3547C9A24F35}">
      <dgm:prSet/>
      <dgm:spPr/>
      <dgm:t>
        <a:bodyPr/>
        <a:lstStyle/>
        <a:p>
          <a:endParaRPr lang="en-US"/>
        </a:p>
      </dgm:t>
    </dgm:pt>
    <dgm:pt modelId="{95BC360A-4B10-4CA4-8B80-6DD3FB1687C9}">
      <dgm:prSet custT="1"/>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pPr algn="l"/>
          <a:r>
            <a:rPr lang="en-US" sz="1800" dirty="0" smtClean="0"/>
            <a:t>CRITICAL SUCCESS FACTOR</a:t>
          </a:r>
          <a:endParaRPr lang="en-US" sz="1800" dirty="0"/>
        </a:p>
      </dgm:t>
    </dgm:pt>
    <dgm:pt modelId="{40824699-9013-481C-B841-DA5CD78FA79A}" type="parTrans" cxnId="{D2199364-6561-4CA1-BB8F-14E15012E220}">
      <dgm:prSet/>
      <dgm:spPr/>
      <dgm:t>
        <a:bodyPr/>
        <a:lstStyle/>
        <a:p>
          <a:endParaRPr lang="en-US"/>
        </a:p>
      </dgm:t>
    </dgm:pt>
    <dgm:pt modelId="{10ED0890-7BEC-4B55-8A15-F71DECEBD0B9}" type="sibTrans" cxnId="{D2199364-6561-4CA1-BB8F-14E15012E220}">
      <dgm:prSet/>
      <dgm:spPr/>
      <dgm:t>
        <a:bodyPr/>
        <a:lstStyle/>
        <a:p>
          <a:endParaRPr lang="en-US"/>
        </a:p>
      </dgm:t>
    </dgm:pt>
    <dgm:pt modelId="{C0079171-CFF4-425E-A77F-633372ABC28D}">
      <dgm:prSet custT="1"/>
      <dgm:spPr>
        <a:solidFill>
          <a:srgbClr val="F3E9F2"/>
        </a:solidFill>
      </dgm:spPr>
      <dgm:t>
        <a:bodyPr/>
        <a:lstStyle/>
        <a:p>
          <a:r>
            <a:rPr lang="en-US" sz="1400" dirty="0" smtClean="0"/>
            <a:t>Hardware Availability</a:t>
          </a:r>
          <a:endParaRPr lang="en-US" sz="1400" dirty="0"/>
        </a:p>
      </dgm:t>
    </dgm:pt>
    <dgm:pt modelId="{F2BAF46C-D19A-4417-A05E-CB12021461C0}" type="parTrans" cxnId="{E5B180C7-7315-4E3B-8101-3902B51062ED}">
      <dgm:prSet/>
      <dgm:spPr/>
    </dgm:pt>
    <dgm:pt modelId="{8BEEF872-D15A-468F-A6BA-2E1C4B00BE1A}" type="sibTrans" cxnId="{E5B180C7-7315-4E3B-8101-3902B51062ED}">
      <dgm:prSet/>
      <dgm:spPr/>
    </dgm:pt>
    <dgm:pt modelId="{26850623-9320-42F2-B275-48F07A7BAC7A}">
      <dgm:prSet custT="1"/>
      <dgm:spPr>
        <a:solidFill>
          <a:srgbClr val="F3E9F2"/>
        </a:solidFill>
      </dgm:spPr>
      <dgm:t>
        <a:bodyPr/>
        <a:lstStyle/>
        <a:p>
          <a:r>
            <a:rPr lang="en-US" sz="1400" dirty="0" smtClean="0"/>
            <a:t>Business Critical Fields Identification</a:t>
          </a:r>
          <a:endParaRPr lang="en-US" sz="1400" dirty="0"/>
        </a:p>
      </dgm:t>
    </dgm:pt>
    <dgm:pt modelId="{473DAFF7-92E4-4D20-BA5A-5633FA722D8A}" type="parTrans" cxnId="{FE7DDE7A-4B82-49DE-84DA-7660E2C8400D}">
      <dgm:prSet/>
      <dgm:spPr/>
      <dgm:t>
        <a:bodyPr/>
        <a:lstStyle/>
        <a:p>
          <a:endParaRPr lang="en-US"/>
        </a:p>
      </dgm:t>
    </dgm:pt>
    <dgm:pt modelId="{F5EB7FFD-09D3-4EE8-90D2-4B6E27BB8D7A}" type="sibTrans" cxnId="{FE7DDE7A-4B82-49DE-84DA-7660E2C8400D}">
      <dgm:prSet/>
      <dgm:spPr/>
      <dgm:t>
        <a:bodyPr/>
        <a:lstStyle/>
        <a:p>
          <a:endParaRPr lang="en-US"/>
        </a:p>
      </dgm:t>
    </dgm:pt>
    <dgm:pt modelId="{9695F2F2-C68B-46D1-AD5E-628593BD9D26}">
      <dgm:prSet custT="1"/>
      <dgm:spPr>
        <a:solidFill>
          <a:srgbClr val="F3E9F2"/>
        </a:solidFill>
      </dgm:spPr>
      <dgm:t>
        <a:bodyPr/>
        <a:lstStyle/>
        <a:p>
          <a:r>
            <a:rPr lang="en-US" sz="1400" dirty="0" smtClean="0"/>
            <a:t>Accurate project planning and execution</a:t>
          </a:r>
          <a:endParaRPr lang="en-US" sz="1400" dirty="0"/>
        </a:p>
      </dgm:t>
    </dgm:pt>
    <dgm:pt modelId="{3183AA04-3CDB-4672-9980-A966150F5A4A}" type="parTrans" cxnId="{ED822A37-EE54-4E02-86A9-FA8564136C2C}">
      <dgm:prSet/>
      <dgm:spPr/>
    </dgm:pt>
    <dgm:pt modelId="{CB89EE8B-6E92-43CD-AE51-3F7B6E643119}" type="sibTrans" cxnId="{ED822A37-EE54-4E02-86A9-FA8564136C2C}">
      <dgm:prSet/>
      <dgm:spPr/>
    </dgm:pt>
    <dgm:pt modelId="{DD3FB613-7C22-48C3-8AD0-B4707310B3BC}" type="pres">
      <dgm:prSet presAssocID="{123ECF0A-90F6-488A-A113-33B4CFD20A86}" presName="Name0" presStyleCnt="0">
        <dgm:presLayoutVars>
          <dgm:dir/>
          <dgm:animLvl val="lvl"/>
          <dgm:resizeHandles val="exact"/>
        </dgm:presLayoutVars>
      </dgm:prSet>
      <dgm:spPr/>
      <dgm:t>
        <a:bodyPr/>
        <a:lstStyle/>
        <a:p>
          <a:endParaRPr lang="en-US"/>
        </a:p>
      </dgm:t>
    </dgm:pt>
    <dgm:pt modelId="{E5B95C5C-10E9-4F18-8C92-54B82DB7977F}" type="pres">
      <dgm:prSet presAssocID="{E9746464-DCCE-46D6-BC13-BAC3A849E603}" presName="linNode" presStyleCnt="0"/>
      <dgm:spPr/>
    </dgm:pt>
    <dgm:pt modelId="{E879892C-06E1-4F8E-A66D-D1C9F4E3983C}" type="pres">
      <dgm:prSet presAssocID="{E9746464-DCCE-46D6-BC13-BAC3A849E603}" presName="parentText" presStyleLbl="node1" presStyleIdx="0" presStyleCnt="4">
        <dgm:presLayoutVars>
          <dgm:chMax val="1"/>
          <dgm:bulletEnabled val="1"/>
        </dgm:presLayoutVars>
      </dgm:prSet>
      <dgm:spPr/>
      <dgm:t>
        <a:bodyPr/>
        <a:lstStyle/>
        <a:p>
          <a:endParaRPr lang="en-US"/>
        </a:p>
      </dgm:t>
    </dgm:pt>
    <dgm:pt modelId="{FE3B65CB-9C01-4FF8-AF47-B45D4DA11E8E}" type="pres">
      <dgm:prSet presAssocID="{E9746464-DCCE-46D6-BC13-BAC3A849E603}" presName="descendantText" presStyleLbl="alignAccFollowNode1" presStyleIdx="0" presStyleCnt="4">
        <dgm:presLayoutVars>
          <dgm:bulletEnabled val="1"/>
        </dgm:presLayoutVars>
      </dgm:prSet>
      <dgm:spPr/>
      <dgm:t>
        <a:bodyPr/>
        <a:lstStyle/>
        <a:p>
          <a:endParaRPr lang="en-US"/>
        </a:p>
      </dgm:t>
    </dgm:pt>
    <dgm:pt modelId="{5ABC5CE1-22A3-42A4-B5D7-8FC59E975121}" type="pres">
      <dgm:prSet presAssocID="{FC6E29FF-EC8A-48DD-AE72-91ACD270F402}" presName="sp" presStyleCnt="0"/>
      <dgm:spPr/>
    </dgm:pt>
    <dgm:pt modelId="{2C8400BB-4A5E-4542-9031-1053EC53B01C}" type="pres">
      <dgm:prSet presAssocID="{165B8226-143C-43A9-823D-16EB397991D5}" presName="linNode" presStyleCnt="0"/>
      <dgm:spPr/>
    </dgm:pt>
    <dgm:pt modelId="{B6998D0F-1212-490C-A3EF-E1313E15D2CA}" type="pres">
      <dgm:prSet presAssocID="{165B8226-143C-43A9-823D-16EB397991D5}" presName="parentText" presStyleLbl="node1" presStyleIdx="1" presStyleCnt="4" custScaleY="121516">
        <dgm:presLayoutVars>
          <dgm:chMax val="1"/>
          <dgm:bulletEnabled val="1"/>
        </dgm:presLayoutVars>
      </dgm:prSet>
      <dgm:spPr/>
      <dgm:t>
        <a:bodyPr/>
        <a:lstStyle/>
        <a:p>
          <a:endParaRPr lang="en-US"/>
        </a:p>
      </dgm:t>
    </dgm:pt>
    <dgm:pt modelId="{0CC86E9B-2066-443D-B682-776313FE963C}" type="pres">
      <dgm:prSet presAssocID="{165B8226-143C-43A9-823D-16EB397991D5}" presName="descendantText" presStyleLbl="alignAccFollowNode1" presStyleIdx="1" presStyleCnt="4" custScaleY="141832">
        <dgm:presLayoutVars>
          <dgm:bulletEnabled val="1"/>
        </dgm:presLayoutVars>
      </dgm:prSet>
      <dgm:spPr/>
      <dgm:t>
        <a:bodyPr/>
        <a:lstStyle/>
        <a:p>
          <a:endParaRPr lang="en-US"/>
        </a:p>
      </dgm:t>
    </dgm:pt>
    <dgm:pt modelId="{418FF556-DC25-4A7B-927E-A5CE828765E8}" type="pres">
      <dgm:prSet presAssocID="{40906FEA-102F-4D11-B8B1-BE029B15352C}" presName="sp" presStyleCnt="0"/>
      <dgm:spPr/>
    </dgm:pt>
    <dgm:pt modelId="{D26FB625-25E3-43DC-8A1B-6837134FE8E1}" type="pres">
      <dgm:prSet presAssocID="{132C5C96-9814-4332-ACC7-E4DAE5A4AC46}" presName="linNode" presStyleCnt="0"/>
      <dgm:spPr/>
    </dgm:pt>
    <dgm:pt modelId="{1E89859B-730B-4956-BD6F-9957C7585C98}" type="pres">
      <dgm:prSet presAssocID="{132C5C96-9814-4332-ACC7-E4DAE5A4AC46}" presName="parentText" presStyleLbl="node1" presStyleIdx="2" presStyleCnt="4">
        <dgm:presLayoutVars>
          <dgm:chMax val="1"/>
          <dgm:bulletEnabled val="1"/>
        </dgm:presLayoutVars>
      </dgm:prSet>
      <dgm:spPr/>
      <dgm:t>
        <a:bodyPr/>
        <a:lstStyle/>
        <a:p>
          <a:endParaRPr lang="en-US"/>
        </a:p>
      </dgm:t>
    </dgm:pt>
    <dgm:pt modelId="{F4D09594-D6EE-4E99-92B5-C8A0E5890A8D}" type="pres">
      <dgm:prSet presAssocID="{132C5C96-9814-4332-ACC7-E4DAE5A4AC46}" presName="descendantText" presStyleLbl="alignAccFollowNode1" presStyleIdx="2" presStyleCnt="4">
        <dgm:presLayoutVars>
          <dgm:bulletEnabled val="1"/>
        </dgm:presLayoutVars>
      </dgm:prSet>
      <dgm:spPr/>
      <dgm:t>
        <a:bodyPr/>
        <a:lstStyle/>
        <a:p>
          <a:endParaRPr lang="en-US"/>
        </a:p>
      </dgm:t>
    </dgm:pt>
    <dgm:pt modelId="{6E320D0F-C6B2-49A9-A6F9-1BCB3C908EEF}" type="pres">
      <dgm:prSet presAssocID="{7D011D25-953F-4E63-B3A4-E254E463689B}" presName="sp" presStyleCnt="0"/>
      <dgm:spPr/>
    </dgm:pt>
    <dgm:pt modelId="{4FD54B46-AA90-4C23-B647-40B7F1D7A3A7}" type="pres">
      <dgm:prSet presAssocID="{95BC360A-4B10-4CA4-8B80-6DD3FB1687C9}" presName="linNode" presStyleCnt="0"/>
      <dgm:spPr/>
    </dgm:pt>
    <dgm:pt modelId="{EF6416EA-B965-4CB0-9ED0-1B01DA71C471}" type="pres">
      <dgm:prSet presAssocID="{95BC360A-4B10-4CA4-8B80-6DD3FB1687C9}" presName="parentText" presStyleLbl="node1" presStyleIdx="3" presStyleCnt="4">
        <dgm:presLayoutVars>
          <dgm:chMax val="1"/>
          <dgm:bulletEnabled val="1"/>
        </dgm:presLayoutVars>
      </dgm:prSet>
      <dgm:spPr/>
      <dgm:t>
        <a:bodyPr/>
        <a:lstStyle/>
        <a:p>
          <a:endParaRPr lang="en-US"/>
        </a:p>
      </dgm:t>
    </dgm:pt>
    <dgm:pt modelId="{C4D7AC0C-781A-4A91-B911-B257B8D0D7E6}" type="pres">
      <dgm:prSet presAssocID="{95BC360A-4B10-4CA4-8B80-6DD3FB1687C9}" presName="descendantText" presStyleLbl="alignAccFollowNode1" presStyleIdx="3" presStyleCnt="4">
        <dgm:presLayoutVars>
          <dgm:bulletEnabled val="1"/>
        </dgm:presLayoutVars>
      </dgm:prSet>
      <dgm:spPr/>
      <dgm:t>
        <a:bodyPr/>
        <a:lstStyle/>
        <a:p>
          <a:endParaRPr lang="en-US"/>
        </a:p>
      </dgm:t>
    </dgm:pt>
  </dgm:ptLst>
  <dgm:cxnLst>
    <dgm:cxn modelId="{50278227-1C23-4E60-9AC5-6C3B25A46725}" srcId="{123ECF0A-90F6-488A-A113-33B4CFD20A86}" destId="{165B8226-143C-43A9-823D-16EB397991D5}" srcOrd="1" destOrd="0" parTransId="{D05DD04F-A7D9-43A1-ACE0-A4CAFC431DCC}" sibTransId="{40906FEA-102F-4D11-B8B1-BE029B15352C}"/>
    <dgm:cxn modelId="{DDFFDF12-59C8-4743-A08F-5E022706E4EE}" type="presOf" srcId="{97BC9675-AF5B-4584-BAF7-05DE2C60F587}" destId="{0CC86E9B-2066-443D-B682-776313FE963C}" srcOrd="0" destOrd="0" presId="urn:microsoft.com/office/officeart/2005/8/layout/vList5"/>
    <dgm:cxn modelId="{FE7DDE7A-4B82-49DE-84DA-7660E2C8400D}" srcId="{95BC360A-4B10-4CA4-8B80-6DD3FB1687C9}" destId="{26850623-9320-42F2-B275-48F07A7BAC7A}" srcOrd="1" destOrd="0" parTransId="{473DAFF7-92E4-4D20-BA5A-5633FA722D8A}" sibTransId="{F5EB7FFD-09D3-4EE8-90D2-4B6E27BB8D7A}"/>
    <dgm:cxn modelId="{ED822A37-EE54-4E02-86A9-FA8564136C2C}" srcId="{95BC360A-4B10-4CA4-8B80-6DD3FB1687C9}" destId="{9695F2F2-C68B-46D1-AD5E-628593BD9D26}" srcOrd="2" destOrd="0" parTransId="{3183AA04-3CDB-4672-9980-A966150F5A4A}" sibTransId="{CB89EE8B-6E92-43CD-AE51-3F7B6E643119}"/>
    <dgm:cxn modelId="{E185A68E-3386-4E0C-9939-2CA8108A2EF0}" type="presOf" srcId="{78642FA6-5BA7-413F-A7A8-3EB1734C4E27}" destId="{0CC86E9B-2066-443D-B682-776313FE963C}" srcOrd="0" destOrd="1" presId="urn:microsoft.com/office/officeart/2005/8/layout/vList5"/>
    <dgm:cxn modelId="{E5B180C7-7315-4E3B-8101-3902B51062ED}" srcId="{95BC360A-4B10-4CA4-8B80-6DD3FB1687C9}" destId="{C0079171-CFF4-425E-A77F-633372ABC28D}" srcOrd="0" destOrd="0" parTransId="{F2BAF46C-D19A-4417-A05E-CB12021461C0}" sibTransId="{8BEEF872-D15A-468F-A6BA-2E1C4B00BE1A}"/>
    <dgm:cxn modelId="{D2199364-6561-4CA1-BB8F-14E15012E220}" srcId="{123ECF0A-90F6-488A-A113-33B4CFD20A86}" destId="{95BC360A-4B10-4CA4-8B80-6DD3FB1687C9}" srcOrd="3" destOrd="0" parTransId="{40824699-9013-481C-B841-DA5CD78FA79A}" sibTransId="{10ED0890-7BEC-4B55-8A15-F71DECEBD0B9}"/>
    <dgm:cxn modelId="{04E6946B-7F1E-4B44-B582-4C4E1AD5D9F8}" type="presOf" srcId="{41E48C96-1AB3-485D-843E-4A268C19E1E6}" destId="{0CC86E9B-2066-443D-B682-776313FE963C}" srcOrd="0" destOrd="2" presId="urn:microsoft.com/office/officeart/2005/8/layout/vList5"/>
    <dgm:cxn modelId="{8E5C8715-0150-4898-BA04-49FCDF1CD2B8}" type="presOf" srcId="{B687AA1F-BB1D-493E-BC97-02F39A24AEF9}" destId="{F4D09594-D6EE-4E99-92B5-C8A0E5890A8D}" srcOrd="0" destOrd="0" presId="urn:microsoft.com/office/officeart/2005/8/layout/vList5"/>
    <dgm:cxn modelId="{0651A36B-1A41-4CA2-9305-F6BE3023639D}" type="presOf" srcId="{9695F2F2-C68B-46D1-AD5E-628593BD9D26}" destId="{C4D7AC0C-781A-4A91-B911-B257B8D0D7E6}" srcOrd="0" destOrd="2" presId="urn:microsoft.com/office/officeart/2005/8/layout/vList5"/>
    <dgm:cxn modelId="{E6D17109-9CCB-4DE5-946A-B76BCA26D8B4}" type="presOf" srcId="{915DA08A-1039-4F69-8BC0-E5F6720CD300}" destId="{F4D09594-D6EE-4E99-92B5-C8A0E5890A8D}" srcOrd="0" destOrd="1" presId="urn:microsoft.com/office/officeart/2005/8/layout/vList5"/>
    <dgm:cxn modelId="{97E6DAAE-39C6-41E5-908A-97B3C2897C53}" type="presOf" srcId="{165B8226-143C-43A9-823D-16EB397991D5}" destId="{B6998D0F-1212-490C-A3EF-E1313E15D2CA}" srcOrd="0" destOrd="0" presId="urn:microsoft.com/office/officeart/2005/8/layout/vList5"/>
    <dgm:cxn modelId="{0FD7D31C-D89C-4DAE-B3D7-5BDD8ED18D18}" srcId="{165B8226-143C-43A9-823D-16EB397991D5}" destId="{78642FA6-5BA7-413F-A7A8-3EB1734C4E27}" srcOrd="1" destOrd="0" parTransId="{99DE4127-6627-4F8F-A101-BD048FA8E5C4}" sibTransId="{0A3BCB71-0B29-4A37-965F-1A73449CAA70}"/>
    <dgm:cxn modelId="{1920B01D-D2D0-4F77-8376-385EAF4283F1}" type="presOf" srcId="{E9746464-DCCE-46D6-BC13-BAC3A849E603}" destId="{E879892C-06E1-4F8E-A66D-D1C9F4E3983C}" srcOrd="0" destOrd="0" presId="urn:microsoft.com/office/officeart/2005/8/layout/vList5"/>
    <dgm:cxn modelId="{DF2176AA-9257-4C0C-8FBA-DEF71DFA62D8}" srcId="{E9746464-DCCE-46D6-BC13-BAC3A849E603}" destId="{44418821-9A72-41AD-B1EC-BDFDCB841939}" srcOrd="0" destOrd="0" parTransId="{CBC0FA3B-EFF7-4227-8E8C-2D3BD4D1D511}" sibTransId="{A300DB9A-0F6F-4E5C-BCB1-16549E5FA525}"/>
    <dgm:cxn modelId="{2161FD0C-A617-495B-9CC6-14DF2B6AE2CD}" srcId="{123ECF0A-90F6-488A-A113-33B4CFD20A86}" destId="{132C5C96-9814-4332-ACC7-E4DAE5A4AC46}" srcOrd="2" destOrd="0" parTransId="{8F6F5C6C-A8ED-4CDC-8C38-11FCC9454208}" sibTransId="{7D011D25-953F-4E63-B3A4-E254E463689B}"/>
    <dgm:cxn modelId="{3E5F4BAF-E318-4BED-86AD-BD16DC16510C}" type="presOf" srcId="{123ECF0A-90F6-488A-A113-33B4CFD20A86}" destId="{DD3FB613-7C22-48C3-8AD0-B4707310B3BC}" srcOrd="0" destOrd="0" presId="urn:microsoft.com/office/officeart/2005/8/layout/vList5"/>
    <dgm:cxn modelId="{68CBFA23-12C3-4A77-A011-8D4B76FD82FB}" type="presOf" srcId="{132C5C96-9814-4332-ACC7-E4DAE5A4AC46}" destId="{1E89859B-730B-4956-BD6F-9957C7585C98}" srcOrd="0" destOrd="0" presId="urn:microsoft.com/office/officeart/2005/8/layout/vList5"/>
    <dgm:cxn modelId="{E41656F4-007E-4302-9E1A-BC9A49F51123}" type="presOf" srcId="{26850623-9320-42F2-B275-48F07A7BAC7A}" destId="{C4D7AC0C-781A-4A91-B911-B257B8D0D7E6}" srcOrd="0" destOrd="1" presId="urn:microsoft.com/office/officeart/2005/8/layout/vList5"/>
    <dgm:cxn modelId="{B28A680A-F24D-49B0-8932-87F4986AA9E7}" srcId="{165B8226-143C-43A9-823D-16EB397991D5}" destId="{41E48C96-1AB3-485D-843E-4A268C19E1E6}" srcOrd="2" destOrd="0" parTransId="{D92FE0D2-D08A-4131-B854-FCE543A937F3}" sibTransId="{A0BEACE0-B99E-4814-BE22-830E00358605}"/>
    <dgm:cxn modelId="{27F8C13F-4887-4C16-B517-3547C9A24F35}" srcId="{132C5C96-9814-4332-ACC7-E4DAE5A4AC46}" destId="{915DA08A-1039-4F69-8BC0-E5F6720CD300}" srcOrd="1" destOrd="0" parTransId="{948EB205-8A13-4CB6-BAA4-F12ACA91109F}" sibTransId="{A00856D1-CF68-4886-B3F1-7F1821A6B50A}"/>
    <dgm:cxn modelId="{36A68E2F-02EC-4085-9989-9AFD1BBF4B9B}" type="presOf" srcId="{95BC360A-4B10-4CA4-8B80-6DD3FB1687C9}" destId="{EF6416EA-B965-4CB0-9ED0-1B01DA71C471}" srcOrd="0" destOrd="0" presId="urn:microsoft.com/office/officeart/2005/8/layout/vList5"/>
    <dgm:cxn modelId="{38D95243-20D8-4C8B-8E69-71D27746AFBF}" srcId="{165B8226-143C-43A9-823D-16EB397991D5}" destId="{97BC9675-AF5B-4584-BAF7-05DE2C60F587}" srcOrd="0" destOrd="0" parTransId="{F2AF5D53-6682-4F9D-93C6-187B919E50D2}" sibTransId="{B49FE7BD-D171-46BC-9C58-3E596023EC92}"/>
    <dgm:cxn modelId="{7852F7C2-C88A-4080-A37B-FEE9F386E9B8}" srcId="{123ECF0A-90F6-488A-A113-33B4CFD20A86}" destId="{E9746464-DCCE-46D6-BC13-BAC3A849E603}" srcOrd="0" destOrd="0" parTransId="{0C2FA4A1-D7EE-4298-B5FD-C06156F197F2}" sibTransId="{FC6E29FF-EC8A-48DD-AE72-91ACD270F402}"/>
    <dgm:cxn modelId="{76B4CDC4-C96A-445E-B64E-2309AC88D41E}" type="presOf" srcId="{C0079171-CFF4-425E-A77F-633372ABC28D}" destId="{C4D7AC0C-781A-4A91-B911-B257B8D0D7E6}" srcOrd="0" destOrd="0" presId="urn:microsoft.com/office/officeart/2005/8/layout/vList5"/>
    <dgm:cxn modelId="{297C1A05-9D91-4557-A351-9A7ED3F74BE1}" srcId="{132C5C96-9814-4332-ACC7-E4DAE5A4AC46}" destId="{B687AA1F-BB1D-493E-BC97-02F39A24AEF9}" srcOrd="0" destOrd="0" parTransId="{C649285A-08A7-49B6-A76C-4397959E538A}" sibTransId="{97C231E7-8660-49D1-A461-D398BEDA5823}"/>
    <dgm:cxn modelId="{068CB768-19B7-4DC0-9B76-0F8A545A1EAE}" type="presOf" srcId="{44418821-9A72-41AD-B1EC-BDFDCB841939}" destId="{FE3B65CB-9C01-4FF8-AF47-B45D4DA11E8E}" srcOrd="0" destOrd="0" presId="urn:microsoft.com/office/officeart/2005/8/layout/vList5"/>
    <dgm:cxn modelId="{6E10FA93-4920-41B5-92A5-2A9BE7ED0135}" type="presParOf" srcId="{DD3FB613-7C22-48C3-8AD0-B4707310B3BC}" destId="{E5B95C5C-10E9-4F18-8C92-54B82DB7977F}" srcOrd="0" destOrd="0" presId="urn:microsoft.com/office/officeart/2005/8/layout/vList5"/>
    <dgm:cxn modelId="{9FBE4519-23E6-4B91-9E19-5A49BF5560E5}" type="presParOf" srcId="{E5B95C5C-10E9-4F18-8C92-54B82DB7977F}" destId="{E879892C-06E1-4F8E-A66D-D1C9F4E3983C}" srcOrd="0" destOrd="0" presId="urn:microsoft.com/office/officeart/2005/8/layout/vList5"/>
    <dgm:cxn modelId="{DED9C14E-E654-4588-ACB9-BBC6AF563AF7}" type="presParOf" srcId="{E5B95C5C-10E9-4F18-8C92-54B82DB7977F}" destId="{FE3B65CB-9C01-4FF8-AF47-B45D4DA11E8E}" srcOrd="1" destOrd="0" presId="urn:microsoft.com/office/officeart/2005/8/layout/vList5"/>
    <dgm:cxn modelId="{638189F0-45E0-44C8-A541-4F3A801B0284}" type="presParOf" srcId="{DD3FB613-7C22-48C3-8AD0-B4707310B3BC}" destId="{5ABC5CE1-22A3-42A4-B5D7-8FC59E975121}" srcOrd="1" destOrd="0" presId="urn:microsoft.com/office/officeart/2005/8/layout/vList5"/>
    <dgm:cxn modelId="{D88A0624-C444-4C72-8689-C7A977950D30}" type="presParOf" srcId="{DD3FB613-7C22-48C3-8AD0-B4707310B3BC}" destId="{2C8400BB-4A5E-4542-9031-1053EC53B01C}" srcOrd="2" destOrd="0" presId="urn:microsoft.com/office/officeart/2005/8/layout/vList5"/>
    <dgm:cxn modelId="{17CDFDB6-D4C0-4764-871B-045AF1EEBB60}" type="presParOf" srcId="{2C8400BB-4A5E-4542-9031-1053EC53B01C}" destId="{B6998D0F-1212-490C-A3EF-E1313E15D2CA}" srcOrd="0" destOrd="0" presId="urn:microsoft.com/office/officeart/2005/8/layout/vList5"/>
    <dgm:cxn modelId="{4C342133-84BD-4049-8C14-830A785AFB91}" type="presParOf" srcId="{2C8400BB-4A5E-4542-9031-1053EC53B01C}" destId="{0CC86E9B-2066-443D-B682-776313FE963C}" srcOrd="1" destOrd="0" presId="urn:microsoft.com/office/officeart/2005/8/layout/vList5"/>
    <dgm:cxn modelId="{D7D00FFF-BCFD-426F-A2A7-65D7F0B84C96}" type="presParOf" srcId="{DD3FB613-7C22-48C3-8AD0-B4707310B3BC}" destId="{418FF556-DC25-4A7B-927E-A5CE828765E8}" srcOrd="3" destOrd="0" presId="urn:microsoft.com/office/officeart/2005/8/layout/vList5"/>
    <dgm:cxn modelId="{C83019CF-680B-4F1D-A2CD-96605C63B75B}" type="presParOf" srcId="{DD3FB613-7C22-48C3-8AD0-B4707310B3BC}" destId="{D26FB625-25E3-43DC-8A1B-6837134FE8E1}" srcOrd="4" destOrd="0" presId="urn:microsoft.com/office/officeart/2005/8/layout/vList5"/>
    <dgm:cxn modelId="{99111555-7521-4857-8F23-81AF8903F047}" type="presParOf" srcId="{D26FB625-25E3-43DC-8A1B-6837134FE8E1}" destId="{1E89859B-730B-4956-BD6F-9957C7585C98}" srcOrd="0" destOrd="0" presId="urn:microsoft.com/office/officeart/2005/8/layout/vList5"/>
    <dgm:cxn modelId="{8671F858-0F91-4CCF-9250-BD7F9A2808A9}" type="presParOf" srcId="{D26FB625-25E3-43DC-8A1B-6837134FE8E1}" destId="{F4D09594-D6EE-4E99-92B5-C8A0E5890A8D}" srcOrd="1" destOrd="0" presId="urn:microsoft.com/office/officeart/2005/8/layout/vList5"/>
    <dgm:cxn modelId="{3E970E4C-D2DE-4CC0-B0EF-F69BFFD2F680}" type="presParOf" srcId="{DD3FB613-7C22-48C3-8AD0-B4707310B3BC}" destId="{6E320D0F-C6B2-49A9-A6F9-1BCB3C908EEF}" srcOrd="5" destOrd="0" presId="urn:microsoft.com/office/officeart/2005/8/layout/vList5"/>
    <dgm:cxn modelId="{A08E5788-4EA0-463F-AF03-C32BE8F6B3EB}" type="presParOf" srcId="{DD3FB613-7C22-48C3-8AD0-B4707310B3BC}" destId="{4FD54B46-AA90-4C23-B647-40B7F1D7A3A7}" srcOrd="6" destOrd="0" presId="urn:microsoft.com/office/officeart/2005/8/layout/vList5"/>
    <dgm:cxn modelId="{6BD65EE7-B4D1-4941-87F5-B2168E0E6DF4}" type="presParOf" srcId="{4FD54B46-AA90-4C23-B647-40B7F1D7A3A7}" destId="{EF6416EA-B965-4CB0-9ED0-1B01DA71C471}" srcOrd="0" destOrd="0" presId="urn:microsoft.com/office/officeart/2005/8/layout/vList5"/>
    <dgm:cxn modelId="{03C90ABD-1A72-4DF6-8A70-F39CD3C453BF}" type="presParOf" srcId="{4FD54B46-AA90-4C23-B647-40B7F1D7A3A7}" destId="{C4D7AC0C-781A-4A91-B911-B257B8D0D7E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645AA79-91F6-45DE-8957-BDCB74DD6CDF}"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AEF3B43F-4A28-4F04-81A0-541A55B8E47D}">
      <dgm:prSet phldrT="[Text]" custT="1"/>
      <dgm:spPr>
        <a:solidFill>
          <a:srgbClr val="DEC0DA"/>
        </a:solidFill>
      </dgm:spPr>
      <dgm:t>
        <a:bodyPr/>
        <a:lstStyle/>
        <a:p>
          <a:r>
            <a:rPr lang="en-US" sz="2400" b="0" dirty="0" smtClean="0">
              <a:solidFill>
                <a:schemeClr val="tx1"/>
              </a:solidFill>
              <a:latin typeface="Calibri" pitchFamily="34" charset="0"/>
              <a:cs typeface="Calibri" pitchFamily="34" charset="0"/>
            </a:rPr>
            <a:t>Centre of Excellence</a:t>
          </a:r>
          <a:endParaRPr lang="en-US" sz="2400" b="0" dirty="0">
            <a:solidFill>
              <a:schemeClr val="tx1"/>
            </a:solidFill>
            <a:latin typeface="Calibri" pitchFamily="34" charset="0"/>
            <a:cs typeface="Calibri" pitchFamily="34" charset="0"/>
          </a:endParaRPr>
        </a:p>
      </dgm:t>
    </dgm:pt>
    <dgm:pt modelId="{CE9D8B40-AAFC-43C5-9BA5-2BB0AD6F7451}" type="parTrans" cxnId="{37420C0A-A4E6-4ECD-834C-E6D2E6C801DD}">
      <dgm:prSet/>
      <dgm:spPr/>
      <dgm:t>
        <a:bodyPr/>
        <a:lstStyle/>
        <a:p>
          <a:endParaRPr lang="en-US"/>
        </a:p>
      </dgm:t>
    </dgm:pt>
    <dgm:pt modelId="{B416CFC3-AFD3-42D3-8B96-9D8FD1FF8713}" type="sibTrans" cxnId="{37420C0A-A4E6-4ECD-834C-E6D2E6C801DD}">
      <dgm:prSet/>
      <dgm:spPr/>
      <dgm:t>
        <a:bodyPr/>
        <a:lstStyle/>
        <a:p>
          <a:endParaRPr lang="en-US"/>
        </a:p>
      </dgm:t>
    </dgm:pt>
    <dgm:pt modelId="{685B4A4C-A590-421F-83FA-267D657844FF}">
      <dgm:prSet phldrT="[Text]" custT="1"/>
      <dgm:spPr>
        <a:solidFill>
          <a:srgbClr val="DEC0DA"/>
        </a:solidFill>
      </dgm:spPr>
      <dgm:t>
        <a:bodyPr/>
        <a:lstStyle/>
        <a:p>
          <a:r>
            <a:rPr lang="en-US" sz="2000" b="0" dirty="0" smtClean="0">
              <a:solidFill>
                <a:schemeClr val="tx1"/>
              </a:solidFill>
              <a:latin typeface="Calibri" pitchFamily="34" charset="0"/>
              <a:cs typeface="Calibri" pitchFamily="34" charset="0"/>
            </a:rPr>
            <a:t>Standard Tools</a:t>
          </a:r>
          <a:endParaRPr lang="en-US" sz="2000" b="0" dirty="0">
            <a:solidFill>
              <a:schemeClr val="tx1"/>
            </a:solidFill>
            <a:latin typeface="Calibri" pitchFamily="34" charset="0"/>
            <a:cs typeface="Calibri" pitchFamily="34" charset="0"/>
          </a:endParaRPr>
        </a:p>
      </dgm:t>
    </dgm:pt>
    <dgm:pt modelId="{609DD01E-C348-4F02-8F2C-5C6692307021}" type="parTrans" cxnId="{CE621BB1-43E5-47BA-8ACF-11D1C668A648}">
      <dgm:prSet/>
      <dgm:spPr/>
      <dgm:t>
        <a:bodyPr/>
        <a:lstStyle/>
        <a:p>
          <a:endParaRPr lang="en-US"/>
        </a:p>
      </dgm:t>
    </dgm:pt>
    <dgm:pt modelId="{B8B3A271-E3EE-476B-B683-08FD8DEACD9F}" type="sibTrans" cxnId="{CE621BB1-43E5-47BA-8ACF-11D1C668A648}">
      <dgm:prSet/>
      <dgm:spPr/>
      <dgm:t>
        <a:bodyPr/>
        <a:lstStyle/>
        <a:p>
          <a:endParaRPr lang="en-US"/>
        </a:p>
      </dgm:t>
    </dgm:pt>
    <dgm:pt modelId="{B32CA0FE-F762-404E-A44B-F2B2A990E844}">
      <dgm:prSet phldrT="[Text]" custT="1"/>
      <dgm:spPr>
        <a:solidFill>
          <a:srgbClr val="DEC0DA"/>
        </a:solidFill>
      </dgm:spPr>
      <dgm:t>
        <a:bodyPr/>
        <a:lstStyle/>
        <a:p>
          <a:r>
            <a:rPr lang="en-US" sz="2000" b="0" dirty="0" smtClean="0">
              <a:solidFill>
                <a:schemeClr val="tx1"/>
              </a:solidFill>
              <a:latin typeface="Calibri" pitchFamily="34" charset="0"/>
              <a:cs typeface="Calibri" pitchFamily="34" charset="0"/>
            </a:rPr>
            <a:t>Knowledge Management</a:t>
          </a:r>
          <a:endParaRPr lang="en-US" sz="2000" b="0" dirty="0">
            <a:solidFill>
              <a:schemeClr val="tx1"/>
            </a:solidFill>
            <a:latin typeface="Calibri" pitchFamily="34" charset="0"/>
            <a:cs typeface="Calibri" pitchFamily="34" charset="0"/>
          </a:endParaRPr>
        </a:p>
      </dgm:t>
    </dgm:pt>
    <dgm:pt modelId="{DF8CCAFA-5961-44AA-B85C-21E8B8C23AE0}" type="parTrans" cxnId="{80B99203-8DA5-43CC-9C0E-9F799A07BA0F}">
      <dgm:prSet/>
      <dgm:spPr/>
      <dgm:t>
        <a:bodyPr/>
        <a:lstStyle/>
        <a:p>
          <a:endParaRPr lang="en-US"/>
        </a:p>
      </dgm:t>
    </dgm:pt>
    <dgm:pt modelId="{FA8D46B3-1F58-4E42-BC59-8E929B640A0A}" type="sibTrans" cxnId="{80B99203-8DA5-43CC-9C0E-9F799A07BA0F}">
      <dgm:prSet/>
      <dgm:spPr/>
      <dgm:t>
        <a:bodyPr/>
        <a:lstStyle/>
        <a:p>
          <a:endParaRPr lang="en-US"/>
        </a:p>
      </dgm:t>
    </dgm:pt>
    <dgm:pt modelId="{73180E24-5EE2-44F6-B92E-D8E61840FD88}">
      <dgm:prSet phldrT="[Text]" custT="1"/>
      <dgm:spPr>
        <a:solidFill>
          <a:srgbClr val="DEC0DA"/>
        </a:solidFill>
      </dgm:spPr>
      <dgm:t>
        <a:bodyPr/>
        <a:lstStyle/>
        <a:p>
          <a:r>
            <a:rPr lang="en-US" sz="2000" b="0" dirty="0" smtClean="0">
              <a:solidFill>
                <a:schemeClr val="tx1"/>
              </a:solidFill>
              <a:latin typeface="Calibri" pitchFamily="34" charset="0"/>
              <a:cs typeface="Calibri" pitchFamily="34" charset="0"/>
            </a:rPr>
            <a:t>Shared Learning</a:t>
          </a:r>
          <a:endParaRPr lang="en-US" sz="2000" b="0" dirty="0">
            <a:solidFill>
              <a:schemeClr val="tx1"/>
            </a:solidFill>
            <a:latin typeface="Calibri" pitchFamily="34" charset="0"/>
            <a:cs typeface="Calibri" pitchFamily="34" charset="0"/>
          </a:endParaRPr>
        </a:p>
      </dgm:t>
    </dgm:pt>
    <dgm:pt modelId="{5885A9DF-00A2-4E56-8C27-88BA379A3616}" type="parTrans" cxnId="{318FD39A-30CA-4720-9F30-3F12E6472122}">
      <dgm:prSet/>
      <dgm:spPr/>
      <dgm:t>
        <a:bodyPr/>
        <a:lstStyle/>
        <a:p>
          <a:endParaRPr lang="en-US"/>
        </a:p>
      </dgm:t>
    </dgm:pt>
    <dgm:pt modelId="{FC9E3668-C762-4C77-9CDA-9E1775439DD3}" type="sibTrans" cxnId="{318FD39A-30CA-4720-9F30-3F12E6472122}">
      <dgm:prSet/>
      <dgm:spPr/>
      <dgm:t>
        <a:bodyPr/>
        <a:lstStyle/>
        <a:p>
          <a:endParaRPr lang="en-US"/>
        </a:p>
      </dgm:t>
    </dgm:pt>
    <dgm:pt modelId="{24A23AEC-B692-4763-9148-BF71027E66F1}">
      <dgm:prSet phldrT="[Text]" custT="1"/>
      <dgm:spPr>
        <a:solidFill>
          <a:srgbClr val="DEC0DA"/>
        </a:solidFill>
      </dgm:spPr>
      <dgm:t>
        <a:bodyPr/>
        <a:lstStyle/>
        <a:p>
          <a:r>
            <a:rPr lang="en-US" sz="2000" b="0" dirty="0" smtClean="0">
              <a:solidFill>
                <a:schemeClr val="tx1"/>
              </a:solidFill>
              <a:latin typeface="Calibri" pitchFamily="34" charset="0"/>
              <a:cs typeface="Calibri" pitchFamily="34" charset="0"/>
            </a:rPr>
            <a:t>Support</a:t>
          </a:r>
          <a:endParaRPr lang="en-US" sz="2000" b="0" dirty="0">
            <a:solidFill>
              <a:schemeClr val="tx1"/>
            </a:solidFill>
            <a:latin typeface="Calibri" pitchFamily="34" charset="0"/>
            <a:cs typeface="Calibri" pitchFamily="34" charset="0"/>
          </a:endParaRPr>
        </a:p>
      </dgm:t>
    </dgm:pt>
    <dgm:pt modelId="{FD4EDF28-C641-4D5B-9C6B-A78703297797}" type="parTrans" cxnId="{1F416D75-F532-47AE-AD80-96226A74E50E}">
      <dgm:prSet/>
      <dgm:spPr/>
      <dgm:t>
        <a:bodyPr/>
        <a:lstStyle/>
        <a:p>
          <a:endParaRPr lang="en-US"/>
        </a:p>
      </dgm:t>
    </dgm:pt>
    <dgm:pt modelId="{60B7E79B-5AD9-4A49-BE85-224BB7BF6547}" type="sibTrans" cxnId="{1F416D75-F532-47AE-AD80-96226A74E50E}">
      <dgm:prSet/>
      <dgm:spPr/>
      <dgm:t>
        <a:bodyPr/>
        <a:lstStyle/>
        <a:p>
          <a:endParaRPr lang="en-US"/>
        </a:p>
      </dgm:t>
    </dgm:pt>
    <dgm:pt modelId="{FFABF7D0-14B4-4DBF-BA75-5AA84C0EFCA2}" type="pres">
      <dgm:prSet presAssocID="{D645AA79-91F6-45DE-8957-BDCB74DD6CDF}" presName="Name0" presStyleCnt="0">
        <dgm:presLayoutVars>
          <dgm:chMax val="1"/>
          <dgm:dir/>
          <dgm:animLvl val="ctr"/>
          <dgm:resizeHandles val="exact"/>
        </dgm:presLayoutVars>
      </dgm:prSet>
      <dgm:spPr/>
      <dgm:t>
        <a:bodyPr/>
        <a:lstStyle/>
        <a:p>
          <a:endParaRPr lang="en-US"/>
        </a:p>
      </dgm:t>
    </dgm:pt>
    <dgm:pt modelId="{4F229430-BB02-496D-90C5-36253686FEFA}" type="pres">
      <dgm:prSet presAssocID="{AEF3B43F-4A28-4F04-81A0-541A55B8E47D}" presName="centerShape" presStyleLbl="node0" presStyleIdx="0" presStyleCnt="1" custScaleX="142619"/>
      <dgm:spPr>
        <a:prstGeom prst="ellipse">
          <a:avLst/>
        </a:prstGeom>
      </dgm:spPr>
      <dgm:t>
        <a:bodyPr/>
        <a:lstStyle/>
        <a:p>
          <a:endParaRPr lang="en-US"/>
        </a:p>
      </dgm:t>
    </dgm:pt>
    <dgm:pt modelId="{BC129064-63C9-4ECF-899D-0F902BDEC101}" type="pres">
      <dgm:prSet presAssocID="{609DD01E-C348-4F02-8F2C-5C6692307021}" presName="parTrans" presStyleLbl="sibTrans2D1" presStyleIdx="0" presStyleCnt="4"/>
      <dgm:spPr/>
      <dgm:t>
        <a:bodyPr/>
        <a:lstStyle/>
        <a:p>
          <a:endParaRPr lang="en-US"/>
        </a:p>
      </dgm:t>
    </dgm:pt>
    <dgm:pt modelId="{83C06EA6-C06C-4551-BC9E-A5C4029B95A9}" type="pres">
      <dgm:prSet presAssocID="{609DD01E-C348-4F02-8F2C-5C6692307021}" presName="connectorText" presStyleLbl="sibTrans2D1" presStyleIdx="0" presStyleCnt="4"/>
      <dgm:spPr/>
      <dgm:t>
        <a:bodyPr/>
        <a:lstStyle/>
        <a:p>
          <a:endParaRPr lang="en-US"/>
        </a:p>
      </dgm:t>
    </dgm:pt>
    <dgm:pt modelId="{F4F28DE1-8AA1-4271-8D19-AE476F2FE9DE}" type="pres">
      <dgm:prSet presAssocID="{685B4A4C-A590-421F-83FA-267D657844FF}" presName="node" presStyleLbl="node1" presStyleIdx="0" presStyleCnt="4" custScaleX="146745">
        <dgm:presLayoutVars>
          <dgm:bulletEnabled val="1"/>
        </dgm:presLayoutVars>
      </dgm:prSet>
      <dgm:spPr/>
      <dgm:t>
        <a:bodyPr/>
        <a:lstStyle/>
        <a:p>
          <a:endParaRPr lang="en-US"/>
        </a:p>
      </dgm:t>
    </dgm:pt>
    <dgm:pt modelId="{3A41268A-0B67-4B75-8602-5B79B5C821AB}" type="pres">
      <dgm:prSet presAssocID="{DF8CCAFA-5961-44AA-B85C-21E8B8C23AE0}" presName="parTrans" presStyleLbl="sibTrans2D1" presStyleIdx="1" presStyleCnt="4"/>
      <dgm:spPr/>
      <dgm:t>
        <a:bodyPr/>
        <a:lstStyle/>
        <a:p>
          <a:endParaRPr lang="en-US"/>
        </a:p>
      </dgm:t>
    </dgm:pt>
    <dgm:pt modelId="{722BA488-C942-4AE2-A0BF-F01565D07818}" type="pres">
      <dgm:prSet presAssocID="{DF8CCAFA-5961-44AA-B85C-21E8B8C23AE0}" presName="connectorText" presStyleLbl="sibTrans2D1" presStyleIdx="1" presStyleCnt="4"/>
      <dgm:spPr/>
      <dgm:t>
        <a:bodyPr/>
        <a:lstStyle/>
        <a:p>
          <a:endParaRPr lang="en-US"/>
        </a:p>
      </dgm:t>
    </dgm:pt>
    <dgm:pt modelId="{3CA9FF5B-2B19-4FE3-8526-8D75F864B5FD}" type="pres">
      <dgm:prSet presAssocID="{B32CA0FE-F762-404E-A44B-F2B2A990E844}" presName="node" presStyleLbl="node1" presStyleIdx="1" presStyleCnt="4" custScaleX="146745" custRadScaleRad="129024" custRadScaleInc="-613">
        <dgm:presLayoutVars>
          <dgm:bulletEnabled val="1"/>
        </dgm:presLayoutVars>
      </dgm:prSet>
      <dgm:spPr/>
      <dgm:t>
        <a:bodyPr/>
        <a:lstStyle/>
        <a:p>
          <a:endParaRPr lang="en-US"/>
        </a:p>
      </dgm:t>
    </dgm:pt>
    <dgm:pt modelId="{C1ACB3F0-0633-4841-B309-C66E0D0F31F9}" type="pres">
      <dgm:prSet presAssocID="{5885A9DF-00A2-4E56-8C27-88BA379A3616}" presName="parTrans" presStyleLbl="sibTrans2D1" presStyleIdx="2" presStyleCnt="4"/>
      <dgm:spPr/>
      <dgm:t>
        <a:bodyPr/>
        <a:lstStyle/>
        <a:p>
          <a:endParaRPr lang="en-US"/>
        </a:p>
      </dgm:t>
    </dgm:pt>
    <dgm:pt modelId="{F73F8648-7310-426E-A4C8-0F74E38D27F2}" type="pres">
      <dgm:prSet presAssocID="{5885A9DF-00A2-4E56-8C27-88BA379A3616}" presName="connectorText" presStyleLbl="sibTrans2D1" presStyleIdx="2" presStyleCnt="4"/>
      <dgm:spPr/>
      <dgm:t>
        <a:bodyPr/>
        <a:lstStyle/>
        <a:p>
          <a:endParaRPr lang="en-US"/>
        </a:p>
      </dgm:t>
    </dgm:pt>
    <dgm:pt modelId="{34604D94-54CD-433D-9A8A-16DEC7FBC829}" type="pres">
      <dgm:prSet presAssocID="{73180E24-5EE2-44F6-B92E-D8E61840FD88}" presName="node" presStyleLbl="node1" presStyleIdx="2" presStyleCnt="4" custScaleX="146745">
        <dgm:presLayoutVars>
          <dgm:bulletEnabled val="1"/>
        </dgm:presLayoutVars>
      </dgm:prSet>
      <dgm:spPr/>
      <dgm:t>
        <a:bodyPr/>
        <a:lstStyle/>
        <a:p>
          <a:endParaRPr lang="en-US"/>
        </a:p>
      </dgm:t>
    </dgm:pt>
    <dgm:pt modelId="{B0F5822F-BB5B-45AD-9BC5-3914CDDDC1BB}" type="pres">
      <dgm:prSet presAssocID="{FD4EDF28-C641-4D5B-9C6B-A78703297797}" presName="parTrans" presStyleLbl="sibTrans2D1" presStyleIdx="3" presStyleCnt="4"/>
      <dgm:spPr/>
      <dgm:t>
        <a:bodyPr/>
        <a:lstStyle/>
        <a:p>
          <a:endParaRPr lang="en-US"/>
        </a:p>
      </dgm:t>
    </dgm:pt>
    <dgm:pt modelId="{0E24383C-0935-49D4-A3D0-C2C17E98B250}" type="pres">
      <dgm:prSet presAssocID="{FD4EDF28-C641-4D5B-9C6B-A78703297797}" presName="connectorText" presStyleLbl="sibTrans2D1" presStyleIdx="3" presStyleCnt="4"/>
      <dgm:spPr/>
      <dgm:t>
        <a:bodyPr/>
        <a:lstStyle/>
        <a:p>
          <a:endParaRPr lang="en-US"/>
        </a:p>
      </dgm:t>
    </dgm:pt>
    <dgm:pt modelId="{FE589878-8FD8-495B-A908-F4BE067B751C}" type="pres">
      <dgm:prSet presAssocID="{24A23AEC-B692-4763-9148-BF71027E66F1}" presName="node" presStyleLbl="node1" presStyleIdx="3" presStyleCnt="4" custScaleX="146745" custRadScaleRad="127473" custRadScaleInc="621">
        <dgm:presLayoutVars>
          <dgm:bulletEnabled val="1"/>
        </dgm:presLayoutVars>
      </dgm:prSet>
      <dgm:spPr/>
      <dgm:t>
        <a:bodyPr/>
        <a:lstStyle/>
        <a:p>
          <a:endParaRPr lang="en-US"/>
        </a:p>
      </dgm:t>
    </dgm:pt>
  </dgm:ptLst>
  <dgm:cxnLst>
    <dgm:cxn modelId="{1F416D75-F532-47AE-AD80-96226A74E50E}" srcId="{AEF3B43F-4A28-4F04-81A0-541A55B8E47D}" destId="{24A23AEC-B692-4763-9148-BF71027E66F1}" srcOrd="3" destOrd="0" parTransId="{FD4EDF28-C641-4D5B-9C6B-A78703297797}" sibTransId="{60B7E79B-5AD9-4A49-BE85-224BB7BF6547}"/>
    <dgm:cxn modelId="{DE8331A4-0EF2-41E9-BD9E-D6E8E421701F}" type="presOf" srcId="{FD4EDF28-C641-4D5B-9C6B-A78703297797}" destId="{0E24383C-0935-49D4-A3D0-C2C17E98B250}" srcOrd="1" destOrd="0" presId="urn:microsoft.com/office/officeart/2005/8/layout/radial5"/>
    <dgm:cxn modelId="{318FD39A-30CA-4720-9F30-3F12E6472122}" srcId="{AEF3B43F-4A28-4F04-81A0-541A55B8E47D}" destId="{73180E24-5EE2-44F6-B92E-D8E61840FD88}" srcOrd="2" destOrd="0" parTransId="{5885A9DF-00A2-4E56-8C27-88BA379A3616}" sibTransId="{FC9E3668-C762-4C77-9CDA-9E1775439DD3}"/>
    <dgm:cxn modelId="{4C086605-8F0A-4B37-AB99-E7765911CB05}" type="presOf" srcId="{DF8CCAFA-5961-44AA-B85C-21E8B8C23AE0}" destId="{3A41268A-0B67-4B75-8602-5B79B5C821AB}" srcOrd="0" destOrd="0" presId="urn:microsoft.com/office/officeart/2005/8/layout/radial5"/>
    <dgm:cxn modelId="{B35F04E8-3FAF-43F0-9426-EDCDD2E43E3A}" type="presOf" srcId="{685B4A4C-A590-421F-83FA-267D657844FF}" destId="{F4F28DE1-8AA1-4271-8D19-AE476F2FE9DE}" srcOrd="0" destOrd="0" presId="urn:microsoft.com/office/officeart/2005/8/layout/radial5"/>
    <dgm:cxn modelId="{8B65E63F-940C-47D7-A226-060F85B29154}" type="presOf" srcId="{609DD01E-C348-4F02-8F2C-5C6692307021}" destId="{83C06EA6-C06C-4551-BC9E-A5C4029B95A9}" srcOrd="1" destOrd="0" presId="urn:microsoft.com/office/officeart/2005/8/layout/radial5"/>
    <dgm:cxn modelId="{CE621BB1-43E5-47BA-8ACF-11D1C668A648}" srcId="{AEF3B43F-4A28-4F04-81A0-541A55B8E47D}" destId="{685B4A4C-A590-421F-83FA-267D657844FF}" srcOrd="0" destOrd="0" parTransId="{609DD01E-C348-4F02-8F2C-5C6692307021}" sibTransId="{B8B3A271-E3EE-476B-B683-08FD8DEACD9F}"/>
    <dgm:cxn modelId="{06F41EBC-B6E7-46AD-ACC7-FC47893AFE5E}" type="presOf" srcId="{DF8CCAFA-5961-44AA-B85C-21E8B8C23AE0}" destId="{722BA488-C942-4AE2-A0BF-F01565D07818}" srcOrd="1" destOrd="0" presId="urn:microsoft.com/office/officeart/2005/8/layout/radial5"/>
    <dgm:cxn modelId="{7C95037D-EDD2-4B7D-A7AF-4CC3B35413BB}" type="presOf" srcId="{AEF3B43F-4A28-4F04-81A0-541A55B8E47D}" destId="{4F229430-BB02-496D-90C5-36253686FEFA}" srcOrd="0" destOrd="0" presId="urn:microsoft.com/office/officeart/2005/8/layout/radial5"/>
    <dgm:cxn modelId="{D9872CCA-9946-4E35-8A10-F728BF8016B0}" type="presOf" srcId="{24A23AEC-B692-4763-9148-BF71027E66F1}" destId="{FE589878-8FD8-495B-A908-F4BE067B751C}" srcOrd="0" destOrd="0" presId="urn:microsoft.com/office/officeart/2005/8/layout/radial5"/>
    <dgm:cxn modelId="{37420C0A-A4E6-4ECD-834C-E6D2E6C801DD}" srcId="{D645AA79-91F6-45DE-8957-BDCB74DD6CDF}" destId="{AEF3B43F-4A28-4F04-81A0-541A55B8E47D}" srcOrd="0" destOrd="0" parTransId="{CE9D8B40-AAFC-43C5-9BA5-2BB0AD6F7451}" sibTransId="{B416CFC3-AFD3-42D3-8B96-9D8FD1FF8713}"/>
    <dgm:cxn modelId="{CD6FCCAF-F2DC-4271-B0C9-0CBE6E866470}" type="presOf" srcId="{609DD01E-C348-4F02-8F2C-5C6692307021}" destId="{BC129064-63C9-4ECF-899D-0F902BDEC101}" srcOrd="0" destOrd="0" presId="urn:microsoft.com/office/officeart/2005/8/layout/radial5"/>
    <dgm:cxn modelId="{AF313A9C-6208-4727-B3ED-7DFA984ECE49}" type="presOf" srcId="{73180E24-5EE2-44F6-B92E-D8E61840FD88}" destId="{34604D94-54CD-433D-9A8A-16DEC7FBC829}" srcOrd="0" destOrd="0" presId="urn:microsoft.com/office/officeart/2005/8/layout/radial5"/>
    <dgm:cxn modelId="{716959F0-D385-44C1-8469-5CA21628B995}" type="presOf" srcId="{5885A9DF-00A2-4E56-8C27-88BA379A3616}" destId="{F73F8648-7310-426E-A4C8-0F74E38D27F2}" srcOrd="1" destOrd="0" presId="urn:microsoft.com/office/officeart/2005/8/layout/radial5"/>
    <dgm:cxn modelId="{DDAD9F9C-7F7D-4074-BE31-F7BC23F2C326}" type="presOf" srcId="{5885A9DF-00A2-4E56-8C27-88BA379A3616}" destId="{C1ACB3F0-0633-4841-B309-C66E0D0F31F9}" srcOrd="0" destOrd="0" presId="urn:microsoft.com/office/officeart/2005/8/layout/radial5"/>
    <dgm:cxn modelId="{86404569-44D2-41D8-8C6D-AFA5A7F877C5}" type="presOf" srcId="{D645AA79-91F6-45DE-8957-BDCB74DD6CDF}" destId="{FFABF7D0-14B4-4DBF-BA75-5AA84C0EFCA2}" srcOrd="0" destOrd="0" presId="urn:microsoft.com/office/officeart/2005/8/layout/radial5"/>
    <dgm:cxn modelId="{964D0A53-0428-4105-BA45-EFC941D33082}" type="presOf" srcId="{B32CA0FE-F762-404E-A44B-F2B2A990E844}" destId="{3CA9FF5B-2B19-4FE3-8526-8D75F864B5FD}" srcOrd="0" destOrd="0" presId="urn:microsoft.com/office/officeart/2005/8/layout/radial5"/>
    <dgm:cxn modelId="{80B99203-8DA5-43CC-9C0E-9F799A07BA0F}" srcId="{AEF3B43F-4A28-4F04-81A0-541A55B8E47D}" destId="{B32CA0FE-F762-404E-A44B-F2B2A990E844}" srcOrd="1" destOrd="0" parTransId="{DF8CCAFA-5961-44AA-B85C-21E8B8C23AE0}" sibTransId="{FA8D46B3-1F58-4E42-BC59-8E929B640A0A}"/>
    <dgm:cxn modelId="{BBBD9A61-2F32-4A74-BED7-2300D0A95F8F}" type="presOf" srcId="{FD4EDF28-C641-4D5B-9C6B-A78703297797}" destId="{B0F5822F-BB5B-45AD-9BC5-3914CDDDC1BB}" srcOrd="0" destOrd="0" presId="urn:microsoft.com/office/officeart/2005/8/layout/radial5"/>
    <dgm:cxn modelId="{B1B2755F-E9F4-45AE-A428-F698A748D33B}" type="presParOf" srcId="{FFABF7D0-14B4-4DBF-BA75-5AA84C0EFCA2}" destId="{4F229430-BB02-496D-90C5-36253686FEFA}" srcOrd="0" destOrd="0" presId="urn:microsoft.com/office/officeart/2005/8/layout/radial5"/>
    <dgm:cxn modelId="{AD250A30-E9E7-4224-A61B-D23B07D57F5E}" type="presParOf" srcId="{FFABF7D0-14B4-4DBF-BA75-5AA84C0EFCA2}" destId="{BC129064-63C9-4ECF-899D-0F902BDEC101}" srcOrd="1" destOrd="0" presId="urn:microsoft.com/office/officeart/2005/8/layout/radial5"/>
    <dgm:cxn modelId="{70922EB3-782A-4279-AF37-8D907DF2529E}" type="presParOf" srcId="{BC129064-63C9-4ECF-899D-0F902BDEC101}" destId="{83C06EA6-C06C-4551-BC9E-A5C4029B95A9}" srcOrd="0" destOrd="0" presId="urn:microsoft.com/office/officeart/2005/8/layout/radial5"/>
    <dgm:cxn modelId="{CBCE1F89-C13D-4158-986D-2D520D2A6DA4}" type="presParOf" srcId="{FFABF7D0-14B4-4DBF-BA75-5AA84C0EFCA2}" destId="{F4F28DE1-8AA1-4271-8D19-AE476F2FE9DE}" srcOrd="2" destOrd="0" presId="urn:microsoft.com/office/officeart/2005/8/layout/radial5"/>
    <dgm:cxn modelId="{C2514729-7A05-40AB-AF97-F0E97ACD16BC}" type="presParOf" srcId="{FFABF7D0-14B4-4DBF-BA75-5AA84C0EFCA2}" destId="{3A41268A-0B67-4B75-8602-5B79B5C821AB}" srcOrd="3" destOrd="0" presId="urn:microsoft.com/office/officeart/2005/8/layout/radial5"/>
    <dgm:cxn modelId="{E42FE2F7-7012-4BCA-B761-DF9F37D6D017}" type="presParOf" srcId="{3A41268A-0B67-4B75-8602-5B79B5C821AB}" destId="{722BA488-C942-4AE2-A0BF-F01565D07818}" srcOrd="0" destOrd="0" presId="urn:microsoft.com/office/officeart/2005/8/layout/radial5"/>
    <dgm:cxn modelId="{0B9E3AF8-7FE2-4190-90FF-8EB540449D9A}" type="presParOf" srcId="{FFABF7D0-14B4-4DBF-BA75-5AA84C0EFCA2}" destId="{3CA9FF5B-2B19-4FE3-8526-8D75F864B5FD}" srcOrd="4" destOrd="0" presId="urn:microsoft.com/office/officeart/2005/8/layout/radial5"/>
    <dgm:cxn modelId="{6A74A374-002D-48E4-A39E-E5409E51ADE4}" type="presParOf" srcId="{FFABF7D0-14B4-4DBF-BA75-5AA84C0EFCA2}" destId="{C1ACB3F0-0633-4841-B309-C66E0D0F31F9}" srcOrd="5" destOrd="0" presId="urn:microsoft.com/office/officeart/2005/8/layout/radial5"/>
    <dgm:cxn modelId="{88493975-E125-48BD-9861-6677F9663BC8}" type="presParOf" srcId="{C1ACB3F0-0633-4841-B309-C66E0D0F31F9}" destId="{F73F8648-7310-426E-A4C8-0F74E38D27F2}" srcOrd="0" destOrd="0" presId="urn:microsoft.com/office/officeart/2005/8/layout/radial5"/>
    <dgm:cxn modelId="{B4017AE8-621D-4273-A223-EE8A19F69E5E}" type="presParOf" srcId="{FFABF7D0-14B4-4DBF-BA75-5AA84C0EFCA2}" destId="{34604D94-54CD-433D-9A8A-16DEC7FBC829}" srcOrd="6" destOrd="0" presId="urn:microsoft.com/office/officeart/2005/8/layout/radial5"/>
    <dgm:cxn modelId="{0A9EDFCA-AB51-461F-B067-A7AF89CFA717}" type="presParOf" srcId="{FFABF7D0-14B4-4DBF-BA75-5AA84C0EFCA2}" destId="{B0F5822F-BB5B-45AD-9BC5-3914CDDDC1BB}" srcOrd="7" destOrd="0" presId="urn:microsoft.com/office/officeart/2005/8/layout/radial5"/>
    <dgm:cxn modelId="{0B526C1A-AC5B-4BA3-959A-DDDDFE269CF3}" type="presParOf" srcId="{B0F5822F-BB5B-45AD-9BC5-3914CDDDC1BB}" destId="{0E24383C-0935-49D4-A3D0-C2C17E98B250}" srcOrd="0" destOrd="0" presId="urn:microsoft.com/office/officeart/2005/8/layout/radial5"/>
    <dgm:cxn modelId="{476A396D-BA83-4808-AF11-8A85FB15EC14}" type="presParOf" srcId="{FFABF7D0-14B4-4DBF-BA75-5AA84C0EFCA2}" destId="{FE589878-8FD8-495B-A908-F4BE067B751C}" srcOrd="8"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6882EB-B53D-4F62-8F00-F173A548D5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3B40411-D793-41B8-A184-AE05302080F0}">
      <dgm:prSet custT="1"/>
      <dgm:spPr>
        <a:solidFill>
          <a:srgbClr val="F3E9F2"/>
        </a:solidFill>
      </dgm:spPr>
      <dgm:t>
        <a:bodyPr/>
        <a:lstStyle/>
        <a:p>
          <a:pPr rtl="0"/>
          <a:r>
            <a:rPr lang="en-US" sz="1400" b="0" dirty="0" smtClean="0">
              <a:solidFill>
                <a:schemeClr val="tx1"/>
              </a:solidFill>
              <a:latin typeface="+mn-lt"/>
              <a:cs typeface="Calibri" pitchFamily="34" charset="0"/>
            </a:rPr>
            <a:t>Review of the Data Migration strategy document</a:t>
          </a:r>
          <a:endParaRPr lang="en-US" sz="1400" b="0" dirty="0">
            <a:solidFill>
              <a:schemeClr val="tx1"/>
            </a:solidFill>
            <a:latin typeface="+mn-lt"/>
            <a:cs typeface="Calibri" pitchFamily="34" charset="0"/>
          </a:endParaRPr>
        </a:p>
      </dgm:t>
    </dgm:pt>
    <dgm:pt modelId="{8BEDA42D-7B8F-450A-A5A5-7A3DC6D1B052}" type="parTrans" cxnId="{CAF1140D-E3BC-49D2-96F2-6ED643597240}">
      <dgm:prSet/>
      <dgm:spPr/>
      <dgm:t>
        <a:bodyPr/>
        <a:lstStyle/>
        <a:p>
          <a:endParaRPr lang="en-US"/>
        </a:p>
      </dgm:t>
    </dgm:pt>
    <dgm:pt modelId="{0D7D4841-4A11-49C6-8116-C84EC8681631}" type="sibTrans" cxnId="{CAF1140D-E3BC-49D2-96F2-6ED643597240}">
      <dgm:prSet/>
      <dgm:spPr/>
      <dgm:t>
        <a:bodyPr/>
        <a:lstStyle/>
        <a:p>
          <a:endParaRPr lang="en-US"/>
        </a:p>
      </dgm:t>
    </dgm:pt>
    <dgm:pt modelId="{D9E94B8A-684B-4E75-ABFA-AC13C93C7099}">
      <dgm:prSet custT="1"/>
      <dgm:spPr>
        <a:solidFill>
          <a:srgbClr val="F3E9F2"/>
        </a:solidFill>
      </dgm:spPr>
      <dgm:t>
        <a:bodyPr/>
        <a:lstStyle/>
        <a:p>
          <a:r>
            <a:rPr lang="en-US" sz="1400" b="0" dirty="0" smtClean="0">
              <a:solidFill>
                <a:schemeClr val="tx1"/>
              </a:solidFill>
              <a:latin typeface="+mn-lt"/>
              <a:cs typeface="Calibri" pitchFamily="34" charset="0"/>
            </a:rPr>
            <a:t>Perform a walkthrough of the data migration process</a:t>
          </a:r>
          <a:endParaRPr lang="en-US" sz="1400" b="0" dirty="0">
            <a:solidFill>
              <a:schemeClr val="tx1"/>
            </a:solidFill>
            <a:latin typeface="+mn-lt"/>
            <a:cs typeface="Calibri" pitchFamily="34" charset="0"/>
          </a:endParaRPr>
        </a:p>
      </dgm:t>
    </dgm:pt>
    <dgm:pt modelId="{733CBB55-9549-4153-B430-74C04AE72AE6}" type="parTrans" cxnId="{B0053DA2-3EEF-4CAE-B63C-049856E2DC0E}">
      <dgm:prSet/>
      <dgm:spPr/>
      <dgm:t>
        <a:bodyPr/>
        <a:lstStyle/>
        <a:p>
          <a:endParaRPr lang="en-US"/>
        </a:p>
      </dgm:t>
    </dgm:pt>
    <dgm:pt modelId="{CB3EB056-E5C6-47CF-9D62-58F822471E34}" type="sibTrans" cxnId="{B0053DA2-3EEF-4CAE-B63C-049856E2DC0E}">
      <dgm:prSet/>
      <dgm:spPr/>
      <dgm:t>
        <a:bodyPr/>
        <a:lstStyle/>
        <a:p>
          <a:endParaRPr lang="en-US"/>
        </a:p>
      </dgm:t>
    </dgm:pt>
    <dgm:pt modelId="{A57B2868-8FBC-48D9-8271-A8EE587428B8}" type="pres">
      <dgm:prSet presAssocID="{986882EB-B53D-4F62-8F00-F173A548D5C8}" presName="linear" presStyleCnt="0">
        <dgm:presLayoutVars>
          <dgm:animLvl val="lvl"/>
          <dgm:resizeHandles val="exact"/>
        </dgm:presLayoutVars>
      </dgm:prSet>
      <dgm:spPr/>
      <dgm:t>
        <a:bodyPr/>
        <a:lstStyle/>
        <a:p>
          <a:endParaRPr lang="en-US"/>
        </a:p>
      </dgm:t>
    </dgm:pt>
    <dgm:pt modelId="{1ECE275C-884E-4199-9075-2C12E462BEF3}" type="pres">
      <dgm:prSet presAssocID="{33B40411-D793-41B8-A184-AE05302080F0}" presName="parentText" presStyleLbl="node1" presStyleIdx="0" presStyleCnt="2" custLinFactY="-1892" custLinFactNeighborX="23750" custLinFactNeighborY="-100000">
        <dgm:presLayoutVars>
          <dgm:chMax val="0"/>
          <dgm:bulletEnabled val="1"/>
        </dgm:presLayoutVars>
      </dgm:prSet>
      <dgm:spPr/>
      <dgm:t>
        <a:bodyPr/>
        <a:lstStyle/>
        <a:p>
          <a:endParaRPr lang="en-US"/>
        </a:p>
      </dgm:t>
    </dgm:pt>
    <dgm:pt modelId="{56326E2E-8153-4F5F-93C3-84207A59A029}" type="pres">
      <dgm:prSet presAssocID="{0D7D4841-4A11-49C6-8116-C84EC8681631}" presName="spacer" presStyleCnt="0"/>
      <dgm:spPr/>
    </dgm:pt>
    <dgm:pt modelId="{1DE84CB2-1E6E-4E64-89AB-B3A703E304B0}" type="pres">
      <dgm:prSet presAssocID="{D9E94B8A-684B-4E75-ABFA-AC13C93C7099}" presName="parentText" presStyleLbl="node1" presStyleIdx="1" presStyleCnt="2" custLinFactY="-1892" custLinFactNeighborX="23750" custLinFactNeighborY="-100000">
        <dgm:presLayoutVars>
          <dgm:chMax val="0"/>
          <dgm:bulletEnabled val="1"/>
        </dgm:presLayoutVars>
      </dgm:prSet>
      <dgm:spPr/>
      <dgm:t>
        <a:bodyPr/>
        <a:lstStyle/>
        <a:p>
          <a:endParaRPr lang="en-US"/>
        </a:p>
      </dgm:t>
    </dgm:pt>
  </dgm:ptLst>
  <dgm:cxnLst>
    <dgm:cxn modelId="{CAF1140D-E3BC-49D2-96F2-6ED643597240}" srcId="{986882EB-B53D-4F62-8F00-F173A548D5C8}" destId="{33B40411-D793-41B8-A184-AE05302080F0}" srcOrd="0" destOrd="0" parTransId="{8BEDA42D-7B8F-450A-A5A5-7A3DC6D1B052}" sibTransId="{0D7D4841-4A11-49C6-8116-C84EC8681631}"/>
    <dgm:cxn modelId="{E55C631F-8497-4DDB-A149-17EFEB4A3FB2}" type="presOf" srcId="{986882EB-B53D-4F62-8F00-F173A548D5C8}" destId="{A57B2868-8FBC-48D9-8271-A8EE587428B8}" srcOrd="0" destOrd="0" presId="urn:microsoft.com/office/officeart/2005/8/layout/vList2"/>
    <dgm:cxn modelId="{68DB54E6-9399-431E-B410-1D1D2E8BAA8E}" type="presOf" srcId="{D9E94B8A-684B-4E75-ABFA-AC13C93C7099}" destId="{1DE84CB2-1E6E-4E64-89AB-B3A703E304B0}" srcOrd="0" destOrd="0" presId="urn:microsoft.com/office/officeart/2005/8/layout/vList2"/>
    <dgm:cxn modelId="{B0053DA2-3EEF-4CAE-B63C-049856E2DC0E}" srcId="{986882EB-B53D-4F62-8F00-F173A548D5C8}" destId="{D9E94B8A-684B-4E75-ABFA-AC13C93C7099}" srcOrd="1" destOrd="0" parTransId="{733CBB55-9549-4153-B430-74C04AE72AE6}" sibTransId="{CB3EB056-E5C6-47CF-9D62-58F822471E34}"/>
    <dgm:cxn modelId="{61EEF81D-591C-473E-9E53-A7159B652535}" type="presOf" srcId="{33B40411-D793-41B8-A184-AE05302080F0}" destId="{1ECE275C-884E-4199-9075-2C12E462BEF3}" srcOrd="0" destOrd="0" presId="urn:microsoft.com/office/officeart/2005/8/layout/vList2"/>
    <dgm:cxn modelId="{6686FD6F-0D19-4525-B6DE-16A751AAB091}" type="presParOf" srcId="{A57B2868-8FBC-48D9-8271-A8EE587428B8}" destId="{1ECE275C-884E-4199-9075-2C12E462BEF3}" srcOrd="0" destOrd="0" presId="urn:microsoft.com/office/officeart/2005/8/layout/vList2"/>
    <dgm:cxn modelId="{9E501CD7-C7C6-486D-8B28-BDF9D781E877}" type="presParOf" srcId="{A57B2868-8FBC-48D9-8271-A8EE587428B8}" destId="{56326E2E-8153-4F5F-93C3-84207A59A029}" srcOrd="1" destOrd="0" presId="urn:microsoft.com/office/officeart/2005/8/layout/vList2"/>
    <dgm:cxn modelId="{1170CF8E-64A0-4864-A76B-735064C357BD}" type="presParOf" srcId="{A57B2868-8FBC-48D9-8271-A8EE587428B8}" destId="{1DE84CB2-1E6E-4E64-89AB-B3A703E304B0}" srcOrd="2"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33965A-9693-487A-AD57-A8313EED90B0}" type="doc">
      <dgm:prSet loTypeId="urn:microsoft.com/office/officeart/2005/8/layout/hProcess9" loCatId="process" qsTypeId="urn:microsoft.com/office/officeart/2005/8/quickstyle/3d2" qsCatId="3D" csTypeId="urn:microsoft.com/office/officeart/2005/8/colors/accent0_2" csCatId="mainScheme" phldr="1"/>
      <dgm:spPr/>
    </dgm:pt>
    <dgm:pt modelId="{54EE444C-BF52-4F1F-A6DC-CB96B8742963}">
      <dgm:prSet phldrT="[Text]" custT="1"/>
      <dgm:spPr>
        <a:solidFill>
          <a:srgbClr val="F3E9F2"/>
        </a:solidFill>
      </dgm:spPr>
      <dgm:t>
        <a:bodyPr/>
        <a:lstStyle/>
        <a:p>
          <a:r>
            <a:rPr lang="en-US" sz="1400" dirty="0" smtClean="0">
              <a:latin typeface="+mn-lt"/>
              <a:cs typeface="Calibri" pitchFamily="34" charset="0"/>
            </a:rPr>
            <a:t>Migration Process Assurance</a:t>
          </a:r>
          <a:endParaRPr lang="en-US" sz="1400" dirty="0" smtClean="0">
            <a:latin typeface="+mj-lt"/>
            <a:cs typeface="Calibri" pitchFamily="34" charset="0"/>
          </a:endParaRPr>
        </a:p>
      </dgm:t>
    </dgm:pt>
    <dgm:pt modelId="{3669596D-93B2-4A64-B46C-748E66BA88A4}" type="parTrans" cxnId="{43211672-220F-4754-B30F-F46136A9652F}">
      <dgm:prSet/>
      <dgm:spPr/>
      <dgm:t>
        <a:bodyPr/>
        <a:lstStyle/>
        <a:p>
          <a:endParaRPr lang="en-US"/>
        </a:p>
      </dgm:t>
    </dgm:pt>
    <dgm:pt modelId="{ED10E017-C061-428B-9316-974E1B6CF3EA}" type="sibTrans" cxnId="{43211672-220F-4754-B30F-F46136A9652F}">
      <dgm:prSet/>
      <dgm:spPr/>
      <dgm:t>
        <a:bodyPr/>
        <a:lstStyle/>
        <a:p>
          <a:endParaRPr lang="en-US"/>
        </a:p>
      </dgm:t>
    </dgm:pt>
    <dgm:pt modelId="{13B6A80C-6903-4615-B959-4F91C38726AB}">
      <dgm:prSet phldrT="[Text]"/>
      <dgm:spPr>
        <a:solidFill>
          <a:srgbClr val="F3E9F2"/>
        </a:solidFill>
      </dgm:spPr>
      <dgm:t>
        <a:bodyPr/>
        <a:lstStyle/>
        <a:p>
          <a:r>
            <a:rPr lang="en-US" dirty="0" smtClean="0">
              <a:latin typeface="+mn-lt"/>
              <a:cs typeface="Calibri" pitchFamily="34" charset="0"/>
            </a:rPr>
            <a:t>Independent Assurance Tool</a:t>
          </a:r>
        </a:p>
      </dgm:t>
    </dgm:pt>
    <dgm:pt modelId="{2F0F6008-C944-4875-B38B-AC83E844CDCF}" type="parTrans" cxnId="{EFB55B61-81C4-49AB-9E31-80CCAE01F25E}">
      <dgm:prSet/>
      <dgm:spPr/>
      <dgm:t>
        <a:bodyPr/>
        <a:lstStyle/>
        <a:p>
          <a:endParaRPr lang="en-US"/>
        </a:p>
      </dgm:t>
    </dgm:pt>
    <dgm:pt modelId="{CCAF5AF0-8F4C-4CB0-B255-90AAF96AFA17}" type="sibTrans" cxnId="{EFB55B61-81C4-49AB-9E31-80CCAE01F25E}">
      <dgm:prSet/>
      <dgm:spPr/>
      <dgm:t>
        <a:bodyPr/>
        <a:lstStyle/>
        <a:p>
          <a:endParaRPr lang="en-US"/>
        </a:p>
      </dgm:t>
    </dgm:pt>
    <dgm:pt modelId="{AEED7E59-CAB3-4590-B65A-890541939AE8}">
      <dgm:prSet phldrT="[Text]"/>
      <dgm:spPr>
        <a:solidFill>
          <a:srgbClr val="F3E9F2"/>
        </a:solidFill>
      </dgm:spPr>
      <dgm:t>
        <a:bodyPr/>
        <a:lstStyle/>
        <a:p>
          <a:r>
            <a:rPr lang="en-US" dirty="0" smtClean="0">
              <a:latin typeface="+mn-lt"/>
              <a:cs typeface="Calibri" pitchFamily="34" charset="0"/>
            </a:rPr>
            <a:t>Pre Migration Assurance</a:t>
          </a:r>
        </a:p>
      </dgm:t>
    </dgm:pt>
    <dgm:pt modelId="{4BD977CE-EA05-48C3-9780-362C9C281707}" type="parTrans" cxnId="{70991018-7531-4029-BF61-310E4A590B1E}">
      <dgm:prSet/>
      <dgm:spPr/>
      <dgm:t>
        <a:bodyPr/>
        <a:lstStyle/>
        <a:p>
          <a:endParaRPr lang="en-US"/>
        </a:p>
      </dgm:t>
    </dgm:pt>
    <dgm:pt modelId="{3F2DC850-9E61-48AB-89E8-F6B6B6356676}" type="sibTrans" cxnId="{70991018-7531-4029-BF61-310E4A590B1E}">
      <dgm:prSet/>
      <dgm:spPr/>
      <dgm:t>
        <a:bodyPr/>
        <a:lstStyle/>
        <a:p>
          <a:endParaRPr lang="en-US"/>
        </a:p>
      </dgm:t>
    </dgm:pt>
    <dgm:pt modelId="{A210720A-F0FB-4B56-B42E-261BACB318AD}">
      <dgm:prSet phldrT="[Text]"/>
      <dgm:spPr>
        <a:solidFill>
          <a:srgbClr val="F3E9F2"/>
        </a:solidFill>
      </dgm:spPr>
      <dgm:t>
        <a:bodyPr/>
        <a:lstStyle/>
        <a:p>
          <a:r>
            <a:rPr lang="en-US" dirty="0" smtClean="0">
              <a:latin typeface="+mn-lt"/>
              <a:cs typeface="Calibri" pitchFamily="34" charset="0"/>
            </a:rPr>
            <a:t>Correction Phase</a:t>
          </a:r>
        </a:p>
      </dgm:t>
    </dgm:pt>
    <dgm:pt modelId="{532B9709-F3DC-41D9-98DE-A36B4DA7BD84}" type="parTrans" cxnId="{0D434D29-B1FF-4192-9C9F-71A7C64243A0}">
      <dgm:prSet/>
      <dgm:spPr/>
      <dgm:t>
        <a:bodyPr/>
        <a:lstStyle/>
        <a:p>
          <a:endParaRPr lang="en-US"/>
        </a:p>
      </dgm:t>
    </dgm:pt>
    <dgm:pt modelId="{148F15FF-5DB5-4A25-81ED-589C1A9670B9}" type="sibTrans" cxnId="{0D434D29-B1FF-4192-9C9F-71A7C64243A0}">
      <dgm:prSet/>
      <dgm:spPr/>
      <dgm:t>
        <a:bodyPr/>
        <a:lstStyle/>
        <a:p>
          <a:endParaRPr lang="en-US"/>
        </a:p>
      </dgm:t>
    </dgm:pt>
    <dgm:pt modelId="{20159119-0379-49C0-AC50-B19549DFC8EE}">
      <dgm:prSet phldrT="[Text]"/>
      <dgm:spPr>
        <a:solidFill>
          <a:srgbClr val="F3E9F2"/>
        </a:solidFill>
      </dgm:spPr>
      <dgm:t>
        <a:bodyPr/>
        <a:lstStyle/>
        <a:p>
          <a:r>
            <a:rPr lang="en-US" dirty="0" smtClean="0">
              <a:latin typeface="+mn-lt"/>
              <a:cs typeface="Calibri" pitchFamily="34" charset="0"/>
            </a:rPr>
            <a:t>Post Migration Assurance</a:t>
          </a:r>
        </a:p>
      </dgm:t>
    </dgm:pt>
    <dgm:pt modelId="{78C299F3-384A-43E4-9B31-FBF19F84BA28}" type="parTrans" cxnId="{05E2E50C-FEF3-4BCF-8233-00D33D29020D}">
      <dgm:prSet/>
      <dgm:spPr/>
      <dgm:t>
        <a:bodyPr/>
        <a:lstStyle/>
        <a:p>
          <a:endParaRPr lang="en-US"/>
        </a:p>
      </dgm:t>
    </dgm:pt>
    <dgm:pt modelId="{BC58ACE8-FA62-475B-A5C5-B70285AECB05}" type="sibTrans" cxnId="{05E2E50C-FEF3-4BCF-8233-00D33D29020D}">
      <dgm:prSet/>
      <dgm:spPr/>
      <dgm:t>
        <a:bodyPr/>
        <a:lstStyle/>
        <a:p>
          <a:endParaRPr lang="en-US"/>
        </a:p>
      </dgm:t>
    </dgm:pt>
    <dgm:pt modelId="{150A61B6-83FC-47C1-B658-E69E0DF6B575}" type="pres">
      <dgm:prSet presAssocID="{8633965A-9693-487A-AD57-A8313EED90B0}" presName="CompostProcess" presStyleCnt="0">
        <dgm:presLayoutVars>
          <dgm:dir/>
          <dgm:resizeHandles val="exact"/>
        </dgm:presLayoutVars>
      </dgm:prSet>
      <dgm:spPr/>
    </dgm:pt>
    <dgm:pt modelId="{1A79EF91-FB9E-46C4-BF8E-B7D0B1D7320C}" type="pres">
      <dgm:prSet presAssocID="{8633965A-9693-487A-AD57-A8313EED90B0}" presName="arrow" presStyleLbl="bgShp" presStyleIdx="0" presStyleCnt="1" custScaleX="117647" custLinFactNeighborX="-21580" custLinFactNeighborY="-6667"/>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gradFill>
      </dgm:spPr>
      <dgm:t>
        <a:bodyPr/>
        <a:lstStyle/>
        <a:p>
          <a:endParaRPr lang="en-US"/>
        </a:p>
      </dgm:t>
    </dgm:pt>
    <dgm:pt modelId="{E98E971C-6F48-4A3D-8DE1-05A1F737F747}" type="pres">
      <dgm:prSet presAssocID="{8633965A-9693-487A-AD57-A8313EED90B0}" presName="linearProcess" presStyleCnt="0"/>
      <dgm:spPr/>
    </dgm:pt>
    <dgm:pt modelId="{2088FCBE-49A0-4EA6-8443-0C7B8D6A1E82}" type="pres">
      <dgm:prSet presAssocID="{54EE444C-BF52-4F1F-A6DC-CB96B8742963}" presName="textNode" presStyleLbl="node1" presStyleIdx="0" presStyleCnt="5">
        <dgm:presLayoutVars>
          <dgm:bulletEnabled val="1"/>
        </dgm:presLayoutVars>
      </dgm:prSet>
      <dgm:spPr/>
      <dgm:t>
        <a:bodyPr/>
        <a:lstStyle/>
        <a:p>
          <a:endParaRPr lang="en-US"/>
        </a:p>
      </dgm:t>
    </dgm:pt>
    <dgm:pt modelId="{6D7F0DC4-B018-467C-9560-F177EB81EE44}" type="pres">
      <dgm:prSet presAssocID="{ED10E017-C061-428B-9316-974E1B6CF3EA}" presName="sibTrans" presStyleCnt="0"/>
      <dgm:spPr/>
    </dgm:pt>
    <dgm:pt modelId="{D3162237-2111-4ABF-AB4C-26D77F4E2185}" type="pres">
      <dgm:prSet presAssocID="{13B6A80C-6903-4615-B959-4F91C38726AB}" presName="textNode" presStyleLbl="node1" presStyleIdx="1" presStyleCnt="5">
        <dgm:presLayoutVars>
          <dgm:bulletEnabled val="1"/>
        </dgm:presLayoutVars>
      </dgm:prSet>
      <dgm:spPr/>
      <dgm:t>
        <a:bodyPr/>
        <a:lstStyle/>
        <a:p>
          <a:endParaRPr lang="en-US"/>
        </a:p>
      </dgm:t>
    </dgm:pt>
    <dgm:pt modelId="{94D14E4F-9D7E-4157-98DD-BE611BA1A3E5}" type="pres">
      <dgm:prSet presAssocID="{CCAF5AF0-8F4C-4CB0-B255-90AAF96AFA17}" presName="sibTrans" presStyleCnt="0"/>
      <dgm:spPr/>
    </dgm:pt>
    <dgm:pt modelId="{C550E9CF-A62C-449B-BACA-788408EF85E2}" type="pres">
      <dgm:prSet presAssocID="{AEED7E59-CAB3-4590-B65A-890541939AE8}" presName="textNode" presStyleLbl="node1" presStyleIdx="2" presStyleCnt="5">
        <dgm:presLayoutVars>
          <dgm:bulletEnabled val="1"/>
        </dgm:presLayoutVars>
      </dgm:prSet>
      <dgm:spPr/>
      <dgm:t>
        <a:bodyPr/>
        <a:lstStyle/>
        <a:p>
          <a:endParaRPr lang="en-US"/>
        </a:p>
      </dgm:t>
    </dgm:pt>
    <dgm:pt modelId="{0E64261D-55BA-44F6-B666-4D82DF565A70}" type="pres">
      <dgm:prSet presAssocID="{3F2DC850-9E61-48AB-89E8-F6B6B6356676}" presName="sibTrans" presStyleCnt="0"/>
      <dgm:spPr/>
    </dgm:pt>
    <dgm:pt modelId="{D57F0C05-41F2-4C3D-BDDE-1BF40E8E26AD}" type="pres">
      <dgm:prSet presAssocID="{A210720A-F0FB-4B56-B42E-261BACB318AD}" presName="textNode" presStyleLbl="node1" presStyleIdx="3" presStyleCnt="5">
        <dgm:presLayoutVars>
          <dgm:bulletEnabled val="1"/>
        </dgm:presLayoutVars>
      </dgm:prSet>
      <dgm:spPr/>
      <dgm:t>
        <a:bodyPr/>
        <a:lstStyle/>
        <a:p>
          <a:endParaRPr lang="en-US"/>
        </a:p>
      </dgm:t>
    </dgm:pt>
    <dgm:pt modelId="{AC94CF0F-39C6-4469-B244-255C627A2604}" type="pres">
      <dgm:prSet presAssocID="{148F15FF-5DB5-4A25-81ED-589C1A9670B9}" presName="sibTrans" presStyleCnt="0"/>
      <dgm:spPr/>
    </dgm:pt>
    <dgm:pt modelId="{60D5793A-780B-48FF-A605-47A2E4709D27}" type="pres">
      <dgm:prSet presAssocID="{20159119-0379-49C0-AC50-B19549DFC8EE}" presName="textNode" presStyleLbl="node1" presStyleIdx="4" presStyleCnt="5">
        <dgm:presLayoutVars>
          <dgm:bulletEnabled val="1"/>
        </dgm:presLayoutVars>
      </dgm:prSet>
      <dgm:spPr/>
      <dgm:t>
        <a:bodyPr/>
        <a:lstStyle/>
        <a:p>
          <a:endParaRPr lang="en-US"/>
        </a:p>
      </dgm:t>
    </dgm:pt>
  </dgm:ptLst>
  <dgm:cxnLst>
    <dgm:cxn modelId="{0D434D29-B1FF-4192-9C9F-71A7C64243A0}" srcId="{8633965A-9693-487A-AD57-A8313EED90B0}" destId="{A210720A-F0FB-4B56-B42E-261BACB318AD}" srcOrd="3" destOrd="0" parTransId="{532B9709-F3DC-41D9-98DE-A36B4DA7BD84}" sibTransId="{148F15FF-5DB5-4A25-81ED-589C1A9670B9}"/>
    <dgm:cxn modelId="{43211672-220F-4754-B30F-F46136A9652F}" srcId="{8633965A-9693-487A-AD57-A8313EED90B0}" destId="{54EE444C-BF52-4F1F-A6DC-CB96B8742963}" srcOrd="0" destOrd="0" parTransId="{3669596D-93B2-4A64-B46C-748E66BA88A4}" sibTransId="{ED10E017-C061-428B-9316-974E1B6CF3EA}"/>
    <dgm:cxn modelId="{2AA0AFB2-C486-4BEA-BD6B-249179802C4F}" type="presOf" srcId="{8633965A-9693-487A-AD57-A8313EED90B0}" destId="{150A61B6-83FC-47C1-B658-E69E0DF6B575}" srcOrd="0" destOrd="0" presId="urn:microsoft.com/office/officeart/2005/8/layout/hProcess9"/>
    <dgm:cxn modelId="{EFB55B61-81C4-49AB-9E31-80CCAE01F25E}" srcId="{8633965A-9693-487A-AD57-A8313EED90B0}" destId="{13B6A80C-6903-4615-B959-4F91C38726AB}" srcOrd="1" destOrd="0" parTransId="{2F0F6008-C944-4875-B38B-AC83E844CDCF}" sibTransId="{CCAF5AF0-8F4C-4CB0-B255-90AAF96AFA17}"/>
    <dgm:cxn modelId="{70991018-7531-4029-BF61-310E4A590B1E}" srcId="{8633965A-9693-487A-AD57-A8313EED90B0}" destId="{AEED7E59-CAB3-4590-B65A-890541939AE8}" srcOrd="2" destOrd="0" parTransId="{4BD977CE-EA05-48C3-9780-362C9C281707}" sibTransId="{3F2DC850-9E61-48AB-89E8-F6B6B6356676}"/>
    <dgm:cxn modelId="{9D195399-484F-4FE4-BB1B-D7802C3E13DC}" type="presOf" srcId="{54EE444C-BF52-4F1F-A6DC-CB96B8742963}" destId="{2088FCBE-49A0-4EA6-8443-0C7B8D6A1E82}" srcOrd="0" destOrd="0" presId="urn:microsoft.com/office/officeart/2005/8/layout/hProcess9"/>
    <dgm:cxn modelId="{D340C68D-ECC8-4FB1-B5C0-5AF6074F81A6}" type="presOf" srcId="{13B6A80C-6903-4615-B959-4F91C38726AB}" destId="{D3162237-2111-4ABF-AB4C-26D77F4E2185}" srcOrd="0" destOrd="0" presId="urn:microsoft.com/office/officeart/2005/8/layout/hProcess9"/>
    <dgm:cxn modelId="{05E2E50C-FEF3-4BCF-8233-00D33D29020D}" srcId="{8633965A-9693-487A-AD57-A8313EED90B0}" destId="{20159119-0379-49C0-AC50-B19549DFC8EE}" srcOrd="4" destOrd="0" parTransId="{78C299F3-384A-43E4-9B31-FBF19F84BA28}" sibTransId="{BC58ACE8-FA62-475B-A5C5-B70285AECB05}"/>
    <dgm:cxn modelId="{5B13A13A-64EF-45AA-9076-E6E3E445829C}" type="presOf" srcId="{A210720A-F0FB-4B56-B42E-261BACB318AD}" destId="{D57F0C05-41F2-4C3D-BDDE-1BF40E8E26AD}" srcOrd="0" destOrd="0" presId="urn:microsoft.com/office/officeart/2005/8/layout/hProcess9"/>
    <dgm:cxn modelId="{77541AE4-0266-4CD9-9CDC-A36CCE0AE846}" type="presOf" srcId="{20159119-0379-49C0-AC50-B19549DFC8EE}" destId="{60D5793A-780B-48FF-A605-47A2E4709D27}" srcOrd="0" destOrd="0" presId="urn:microsoft.com/office/officeart/2005/8/layout/hProcess9"/>
    <dgm:cxn modelId="{ED05D1AC-898B-46D9-B2CD-8F75EAC74644}" type="presOf" srcId="{AEED7E59-CAB3-4590-B65A-890541939AE8}" destId="{C550E9CF-A62C-449B-BACA-788408EF85E2}" srcOrd="0" destOrd="0" presId="urn:microsoft.com/office/officeart/2005/8/layout/hProcess9"/>
    <dgm:cxn modelId="{D3F4E815-E48B-4527-AC60-A558C99BF730}" type="presParOf" srcId="{150A61B6-83FC-47C1-B658-E69E0DF6B575}" destId="{1A79EF91-FB9E-46C4-BF8E-B7D0B1D7320C}" srcOrd="0" destOrd="0" presId="urn:microsoft.com/office/officeart/2005/8/layout/hProcess9"/>
    <dgm:cxn modelId="{52BD53FF-9D43-433F-B54B-4602AF434EB3}" type="presParOf" srcId="{150A61B6-83FC-47C1-B658-E69E0DF6B575}" destId="{E98E971C-6F48-4A3D-8DE1-05A1F737F747}" srcOrd="1" destOrd="0" presId="urn:microsoft.com/office/officeart/2005/8/layout/hProcess9"/>
    <dgm:cxn modelId="{8A09C44F-0091-4E65-910A-905E2BA47C19}" type="presParOf" srcId="{E98E971C-6F48-4A3D-8DE1-05A1F737F747}" destId="{2088FCBE-49A0-4EA6-8443-0C7B8D6A1E82}" srcOrd="0" destOrd="0" presId="urn:microsoft.com/office/officeart/2005/8/layout/hProcess9"/>
    <dgm:cxn modelId="{2780B916-01A5-43FC-B8B4-8FD18D6E1D5E}" type="presParOf" srcId="{E98E971C-6F48-4A3D-8DE1-05A1F737F747}" destId="{6D7F0DC4-B018-467C-9560-F177EB81EE44}" srcOrd="1" destOrd="0" presId="urn:microsoft.com/office/officeart/2005/8/layout/hProcess9"/>
    <dgm:cxn modelId="{7370E312-CDE7-4397-A79A-62E1EECEB31E}" type="presParOf" srcId="{E98E971C-6F48-4A3D-8DE1-05A1F737F747}" destId="{D3162237-2111-4ABF-AB4C-26D77F4E2185}" srcOrd="2" destOrd="0" presId="urn:microsoft.com/office/officeart/2005/8/layout/hProcess9"/>
    <dgm:cxn modelId="{BB55BF68-08A2-426D-954A-2B5D127E6EAF}" type="presParOf" srcId="{E98E971C-6F48-4A3D-8DE1-05A1F737F747}" destId="{94D14E4F-9D7E-4157-98DD-BE611BA1A3E5}" srcOrd="3" destOrd="0" presId="urn:microsoft.com/office/officeart/2005/8/layout/hProcess9"/>
    <dgm:cxn modelId="{C4C0A655-72CD-435B-95FE-2EA86C1826FA}" type="presParOf" srcId="{E98E971C-6F48-4A3D-8DE1-05A1F737F747}" destId="{C550E9CF-A62C-449B-BACA-788408EF85E2}" srcOrd="4" destOrd="0" presId="urn:microsoft.com/office/officeart/2005/8/layout/hProcess9"/>
    <dgm:cxn modelId="{07D61BB8-8C9E-4A25-9C47-D0620E7A4D3D}" type="presParOf" srcId="{E98E971C-6F48-4A3D-8DE1-05A1F737F747}" destId="{0E64261D-55BA-44F6-B666-4D82DF565A70}" srcOrd="5" destOrd="0" presId="urn:microsoft.com/office/officeart/2005/8/layout/hProcess9"/>
    <dgm:cxn modelId="{90800437-BFEE-459D-8210-7C69DD42FD80}" type="presParOf" srcId="{E98E971C-6F48-4A3D-8DE1-05A1F737F747}" destId="{D57F0C05-41F2-4C3D-BDDE-1BF40E8E26AD}" srcOrd="6" destOrd="0" presId="urn:microsoft.com/office/officeart/2005/8/layout/hProcess9"/>
    <dgm:cxn modelId="{2274282C-7F2F-496D-A27F-2679D8456D99}" type="presParOf" srcId="{E98E971C-6F48-4A3D-8DE1-05A1F737F747}" destId="{AC94CF0F-39C6-4469-B244-255C627A2604}" srcOrd="7" destOrd="0" presId="urn:microsoft.com/office/officeart/2005/8/layout/hProcess9"/>
    <dgm:cxn modelId="{D81DB276-FC5B-4F47-9240-24E4CBE103C2}" type="presParOf" srcId="{E98E971C-6F48-4A3D-8DE1-05A1F737F747}" destId="{60D5793A-780B-48FF-A605-47A2E4709D27}" srcOrd="8" destOrd="0" presId="urn:microsoft.com/office/officeart/2005/8/layout/hProcess9"/>
  </dgm:cxnLst>
  <dgm:bg>
    <a:solidFill>
      <a:schemeClr val="bg1"/>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6882EB-B53D-4F62-8F00-F173A548D5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3B40411-D793-41B8-A184-AE05302080F0}">
      <dgm:prSet custT="1"/>
      <dgm:spPr>
        <a:solidFill>
          <a:srgbClr val="F3E9F2"/>
        </a:solidFill>
      </dgm:spPr>
      <dgm:t>
        <a:bodyPr/>
        <a:lstStyle/>
        <a:p>
          <a:pPr rtl="0"/>
          <a:r>
            <a:rPr lang="en-US" sz="1400" b="0" dirty="0" smtClean="0">
              <a:solidFill>
                <a:schemeClr val="tx1"/>
              </a:solidFill>
              <a:latin typeface="+mn-lt"/>
              <a:cs typeface="Calibri" pitchFamily="34" charset="0"/>
            </a:rPr>
            <a:t>Develop an independent migration logic and build the migration result for verification.</a:t>
          </a:r>
          <a:endParaRPr lang="en-US" sz="1400" b="0" dirty="0">
            <a:solidFill>
              <a:schemeClr val="tx1"/>
            </a:solidFill>
            <a:latin typeface="+mn-lt"/>
            <a:cs typeface="Calibri" pitchFamily="34" charset="0"/>
          </a:endParaRPr>
        </a:p>
      </dgm:t>
    </dgm:pt>
    <dgm:pt modelId="{8BEDA42D-7B8F-450A-A5A5-7A3DC6D1B052}" type="parTrans" cxnId="{CAF1140D-E3BC-49D2-96F2-6ED643597240}">
      <dgm:prSet/>
      <dgm:spPr/>
      <dgm:t>
        <a:bodyPr/>
        <a:lstStyle/>
        <a:p>
          <a:endParaRPr lang="en-US"/>
        </a:p>
      </dgm:t>
    </dgm:pt>
    <dgm:pt modelId="{0D7D4841-4A11-49C6-8116-C84EC8681631}" type="sibTrans" cxnId="{CAF1140D-E3BC-49D2-96F2-6ED643597240}">
      <dgm:prSet/>
      <dgm:spPr/>
      <dgm:t>
        <a:bodyPr/>
        <a:lstStyle/>
        <a:p>
          <a:endParaRPr lang="en-US"/>
        </a:p>
      </dgm:t>
    </dgm:pt>
    <dgm:pt modelId="{A57B2868-8FBC-48D9-8271-A8EE587428B8}" type="pres">
      <dgm:prSet presAssocID="{986882EB-B53D-4F62-8F00-F173A548D5C8}" presName="linear" presStyleCnt="0">
        <dgm:presLayoutVars>
          <dgm:animLvl val="lvl"/>
          <dgm:resizeHandles val="exact"/>
        </dgm:presLayoutVars>
      </dgm:prSet>
      <dgm:spPr/>
      <dgm:t>
        <a:bodyPr/>
        <a:lstStyle/>
        <a:p>
          <a:endParaRPr lang="en-US"/>
        </a:p>
      </dgm:t>
    </dgm:pt>
    <dgm:pt modelId="{1ECE275C-884E-4199-9075-2C12E462BEF3}" type="pres">
      <dgm:prSet presAssocID="{33B40411-D793-41B8-A184-AE05302080F0}" presName="parentText" presStyleLbl="node1" presStyleIdx="0" presStyleCnt="1" custLinFactY="-1892" custLinFactNeighborX="23750" custLinFactNeighborY="-100000">
        <dgm:presLayoutVars>
          <dgm:chMax val="0"/>
          <dgm:bulletEnabled val="1"/>
        </dgm:presLayoutVars>
      </dgm:prSet>
      <dgm:spPr/>
      <dgm:t>
        <a:bodyPr/>
        <a:lstStyle/>
        <a:p>
          <a:endParaRPr lang="en-US"/>
        </a:p>
      </dgm:t>
    </dgm:pt>
  </dgm:ptLst>
  <dgm:cxnLst>
    <dgm:cxn modelId="{CAF1140D-E3BC-49D2-96F2-6ED643597240}" srcId="{986882EB-B53D-4F62-8F00-F173A548D5C8}" destId="{33B40411-D793-41B8-A184-AE05302080F0}" srcOrd="0" destOrd="0" parTransId="{8BEDA42D-7B8F-450A-A5A5-7A3DC6D1B052}" sibTransId="{0D7D4841-4A11-49C6-8116-C84EC8681631}"/>
    <dgm:cxn modelId="{F037AABC-7BDE-4379-9280-05C4366D6A58}" type="presOf" srcId="{986882EB-B53D-4F62-8F00-F173A548D5C8}" destId="{A57B2868-8FBC-48D9-8271-A8EE587428B8}" srcOrd="0" destOrd="0" presId="urn:microsoft.com/office/officeart/2005/8/layout/vList2"/>
    <dgm:cxn modelId="{FF43D69E-27AA-486A-B152-AF51C7AE95B8}" type="presOf" srcId="{33B40411-D793-41B8-A184-AE05302080F0}" destId="{1ECE275C-884E-4199-9075-2C12E462BEF3}" srcOrd="0" destOrd="0" presId="urn:microsoft.com/office/officeart/2005/8/layout/vList2"/>
    <dgm:cxn modelId="{F0248484-BF9F-47EB-B0B5-A75BD2DC8E7E}" type="presParOf" srcId="{A57B2868-8FBC-48D9-8271-A8EE587428B8}" destId="{1ECE275C-884E-4199-9075-2C12E462BEF3}"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33965A-9693-487A-AD57-A8313EED90B0}" type="doc">
      <dgm:prSet loTypeId="urn:microsoft.com/office/officeart/2005/8/layout/hProcess9" loCatId="process" qsTypeId="urn:microsoft.com/office/officeart/2005/8/quickstyle/3d2" qsCatId="3D" csTypeId="urn:microsoft.com/office/officeart/2005/8/colors/accent0_2" csCatId="mainScheme" phldr="1"/>
      <dgm:spPr/>
    </dgm:pt>
    <dgm:pt modelId="{54EE444C-BF52-4F1F-A6DC-CB96B8742963}">
      <dgm:prSet phldrT="[Text]" custT="1"/>
      <dgm:spPr>
        <a:solidFill>
          <a:srgbClr val="F3E9F2"/>
        </a:solidFill>
      </dgm:spPr>
      <dgm:t>
        <a:bodyPr/>
        <a:lstStyle/>
        <a:p>
          <a:r>
            <a:rPr lang="en-US" sz="1400" dirty="0" smtClean="0">
              <a:latin typeface="+mn-lt"/>
              <a:cs typeface="Calibri" pitchFamily="34" charset="0"/>
            </a:rPr>
            <a:t>Migration Process Assurance</a:t>
          </a:r>
        </a:p>
      </dgm:t>
    </dgm:pt>
    <dgm:pt modelId="{3669596D-93B2-4A64-B46C-748E66BA88A4}" type="parTrans" cxnId="{43211672-220F-4754-B30F-F46136A9652F}">
      <dgm:prSet/>
      <dgm:spPr/>
      <dgm:t>
        <a:bodyPr/>
        <a:lstStyle/>
        <a:p>
          <a:endParaRPr lang="en-US"/>
        </a:p>
      </dgm:t>
    </dgm:pt>
    <dgm:pt modelId="{ED10E017-C061-428B-9316-974E1B6CF3EA}" type="sibTrans" cxnId="{43211672-220F-4754-B30F-F46136A9652F}">
      <dgm:prSet/>
      <dgm:spPr/>
      <dgm:t>
        <a:bodyPr/>
        <a:lstStyle/>
        <a:p>
          <a:endParaRPr lang="en-US"/>
        </a:p>
      </dgm:t>
    </dgm:pt>
    <dgm:pt modelId="{9C225E7F-75A9-43C4-A42D-DA0BDD1D3945}">
      <dgm:prSet phldrT="[Text]"/>
      <dgm:spPr>
        <a:solidFill>
          <a:srgbClr val="F3E9F2"/>
        </a:solidFill>
      </dgm:spPr>
      <dgm:t>
        <a:bodyPr/>
        <a:lstStyle/>
        <a:p>
          <a:r>
            <a:rPr lang="en-US" dirty="0" smtClean="0">
              <a:latin typeface="+mn-lt"/>
              <a:cs typeface="Calibri" pitchFamily="34" charset="0"/>
            </a:rPr>
            <a:t>Independent Assurance Tool</a:t>
          </a:r>
        </a:p>
      </dgm:t>
    </dgm:pt>
    <dgm:pt modelId="{429BA3CD-57B7-4345-9088-056EBAB37518}" type="parTrans" cxnId="{16B58716-6839-4EE1-85B4-0183DA21380B}">
      <dgm:prSet/>
      <dgm:spPr/>
      <dgm:t>
        <a:bodyPr/>
        <a:lstStyle/>
        <a:p>
          <a:endParaRPr lang="en-US"/>
        </a:p>
      </dgm:t>
    </dgm:pt>
    <dgm:pt modelId="{0179C9BC-BC57-4728-9BB7-252C92602365}" type="sibTrans" cxnId="{16B58716-6839-4EE1-85B4-0183DA21380B}">
      <dgm:prSet/>
      <dgm:spPr/>
      <dgm:t>
        <a:bodyPr/>
        <a:lstStyle/>
        <a:p>
          <a:endParaRPr lang="en-US"/>
        </a:p>
      </dgm:t>
    </dgm:pt>
    <dgm:pt modelId="{59116A8C-3327-49EF-B455-FAFB8AC0BF50}">
      <dgm:prSet phldrT="[Text]"/>
      <dgm:spPr>
        <a:solidFill>
          <a:srgbClr val="F3E9F2"/>
        </a:solidFill>
      </dgm:spPr>
      <dgm:t>
        <a:bodyPr/>
        <a:lstStyle/>
        <a:p>
          <a:r>
            <a:rPr lang="en-US" dirty="0" smtClean="0">
              <a:latin typeface="+mn-lt"/>
              <a:cs typeface="Calibri" pitchFamily="34" charset="0"/>
            </a:rPr>
            <a:t>Pre Migration Assurance</a:t>
          </a:r>
        </a:p>
      </dgm:t>
    </dgm:pt>
    <dgm:pt modelId="{19EF120C-FF31-4E7F-9A4C-75F1DDA3C471}" type="parTrans" cxnId="{623F6C9C-1B52-4000-91EB-32C6622D65B2}">
      <dgm:prSet/>
      <dgm:spPr/>
      <dgm:t>
        <a:bodyPr/>
        <a:lstStyle/>
        <a:p>
          <a:endParaRPr lang="en-US"/>
        </a:p>
      </dgm:t>
    </dgm:pt>
    <dgm:pt modelId="{D354C177-FEB9-4625-99C4-422266DE0235}" type="sibTrans" cxnId="{623F6C9C-1B52-4000-91EB-32C6622D65B2}">
      <dgm:prSet/>
      <dgm:spPr/>
      <dgm:t>
        <a:bodyPr/>
        <a:lstStyle/>
        <a:p>
          <a:endParaRPr lang="en-US"/>
        </a:p>
      </dgm:t>
    </dgm:pt>
    <dgm:pt modelId="{3FE53778-030D-4C0A-AD8D-21F65CAB2BF6}">
      <dgm:prSet phldrT="[Text]"/>
      <dgm:spPr>
        <a:solidFill>
          <a:srgbClr val="F3E9F2"/>
        </a:solidFill>
      </dgm:spPr>
      <dgm:t>
        <a:bodyPr/>
        <a:lstStyle/>
        <a:p>
          <a:r>
            <a:rPr lang="en-US" dirty="0" smtClean="0">
              <a:latin typeface="+mn-lt"/>
              <a:cs typeface="Calibri" pitchFamily="34" charset="0"/>
            </a:rPr>
            <a:t>Correction Phase</a:t>
          </a:r>
        </a:p>
      </dgm:t>
    </dgm:pt>
    <dgm:pt modelId="{13F702B0-712E-48FB-8DD8-85FAFB30030A}" type="parTrans" cxnId="{4423686D-3AB4-448C-B13E-3C0013ECF691}">
      <dgm:prSet/>
      <dgm:spPr/>
      <dgm:t>
        <a:bodyPr/>
        <a:lstStyle/>
        <a:p>
          <a:endParaRPr lang="en-US"/>
        </a:p>
      </dgm:t>
    </dgm:pt>
    <dgm:pt modelId="{8B803379-E4DE-469A-90DF-0703CBE6B5BB}" type="sibTrans" cxnId="{4423686D-3AB4-448C-B13E-3C0013ECF691}">
      <dgm:prSet/>
      <dgm:spPr/>
      <dgm:t>
        <a:bodyPr/>
        <a:lstStyle/>
        <a:p>
          <a:endParaRPr lang="en-US"/>
        </a:p>
      </dgm:t>
    </dgm:pt>
    <dgm:pt modelId="{8C0D950F-7787-4218-A78E-23D655C850E7}">
      <dgm:prSet phldrT="[Text]"/>
      <dgm:spPr>
        <a:solidFill>
          <a:srgbClr val="F3E9F2"/>
        </a:solidFill>
      </dgm:spPr>
      <dgm:t>
        <a:bodyPr/>
        <a:lstStyle/>
        <a:p>
          <a:r>
            <a:rPr lang="en-US" dirty="0" smtClean="0">
              <a:latin typeface="+mn-lt"/>
              <a:cs typeface="Calibri" pitchFamily="34" charset="0"/>
            </a:rPr>
            <a:t>Post Migration Assurance</a:t>
          </a:r>
        </a:p>
      </dgm:t>
    </dgm:pt>
    <dgm:pt modelId="{18B29727-57C4-41B7-AAC9-18783F281BC1}" type="parTrans" cxnId="{1106D202-E355-4668-A3C9-705ECD43B8B4}">
      <dgm:prSet/>
      <dgm:spPr/>
      <dgm:t>
        <a:bodyPr/>
        <a:lstStyle/>
        <a:p>
          <a:endParaRPr lang="en-US"/>
        </a:p>
      </dgm:t>
    </dgm:pt>
    <dgm:pt modelId="{16805656-D209-4FC0-8B31-5AEA1029D6B4}" type="sibTrans" cxnId="{1106D202-E355-4668-A3C9-705ECD43B8B4}">
      <dgm:prSet/>
      <dgm:spPr/>
      <dgm:t>
        <a:bodyPr/>
        <a:lstStyle/>
        <a:p>
          <a:endParaRPr lang="en-US"/>
        </a:p>
      </dgm:t>
    </dgm:pt>
    <dgm:pt modelId="{150A61B6-83FC-47C1-B658-E69E0DF6B575}" type="pres">
      <dgm:prSet presAssocID="{8633965A-9693-487A-AD57-A8313EED90B0}" presName="CompostProcess" presStyleCnt="0">
        <dgm:presLayoutVars>
          <dgm:dir/>
          <dgm:resizeHandles val="exact"/>
        </dgm:presLayoutVars>
      </dgm:prSet>
      <dgm:spPr/>
    </dgm:pt>
    <dgm:pt modelId="{1A79EF91-FB9E-46C4-BF8E-B7D0B1D7320C}" type="pres">
      <dgm:prSet presAssocID="{8633965A-9693-487A-AD57-A8313EED90B0}" presName="arrow" presStyleLbl="bgShp" presStyleIdx="0" presStyleCnt="1" custScaleX="117647" custLinFactNeighborX="-21580" custLinFactNeighborY="-6667"/>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gradFill>
      </dgm:spPr>
      <dgm:t>
        <a:bodyPr/>
        <a:lstStyle/>
        <a:p>
          <a:endParaRPr lang="en-US"/>
        </a:p>
      </dgm:t>
    </dgm:pt>
    <dgm:pt modelId="{E98E971C-6F48-4A3D-8DE1-05A1F737F747}" type="pres">
      <dgm:prSet presAssocID="{8633965A-9693-487A-AD57-A8313EED90B0}" presName="linearProcess" presStyleCnt="0"/>
      <dgm:spPr/>
    </dgm:pt>
    <dgm:pt modelId="{2088FCBE-49A0-4EA6-8443-0C7B8D6A1E82}" type="pres">
      <dgm:prSet presAssocID="{54EE444C-BF52-4F1F-A6DC-CB96B8742963}" presName="textNode" presStyleLbl="node1" presStyleIdx="0" presStyleCnt="5">
        <dgm:presLayoutVars>
          <dgm:bulletEnabled val="1"/>
        </dgm:presLayoutVars>
      </dgm:prSet>
      <dgm:spPr/>
      <dgm:t>
        <a:bodyPr/>
        <a:lstStyle/>
        <a:p>
          <a:endParaRPr lang="en-US"/>
        </a:p>
      </dgm:t>
    </dgm:pt>
    <dgm:pt modelId="{6D7F0DC4-B018-467C-9560-F177EB81EE44}" type="pres">
      <dgm:prSet presAssocID="{ED10E017-C061-428B-9316-974E1B6CF3EA}" presName="sibTrans" presStyleCnt="0"/>
      <dgm:spPr/>
    </dgm:pt>
    <dgm:pt modelId="{C5DDC492-A154-4FEF-898A-AF803220BE94}" type="pres">
      <dgm:prSet presAssocID="{9C225E7F-75A9-43C4-A42D-DA0BDD1D3945}" presName="textNode" presStyleLbl="node1" presStyleIdx="1" presStyleCnt="5">
        <dgm:presLayoutVars>
          <dgm:bulletEnabled val="1"/>
        </dgm:presLayoutVars>
      </dgm:prSet>
      <dgm:spPr/>
      <dgm:t>
        <a:bodyPr/>
        <a:lstStyle/>
        <a:p>
          <a:endParaRPr lang="en-US"/>
        </a:p>
      </dgm:t>
    </dgm:pt>
    <dgm:pt modelId="{3DD7086C-46A9-468C-B9DF-591997F3C659}" type="pres">
      <dgm:prSet presAssocID="{0179C9BC-BC57-4728-9BB7-252C92602365}" presName="sibTrans" presStyleCnt="0"/>
      <dgm:spPr/>
    </dgm:pt>
    <dgm:pt modelId="{33455CEB-E6AF-4050-932D-918259F3363E}" type="pres">
      <dgm:prSet presAssocID="{59116A8C-3327-49EF-B455-FAFB8AC0BF50}" presName="textNode" presStyleLbl="node1" presStyleIdx="2" presStyleCnt="5">
        <dgm:presLayoutVars>
          <dgm:bulletEnabled val="1"/>
        </dgm:presLayoutVars>
      </dgm:prSet>
      <dgm:spPr/>
      <dgm:t>
        <a:bodyPr/>
        <a:lstStyle/>
        <a:p>
          <a:endParaRPr lang="en-US"/>
        </a:p>
      </dgm:t>
    </dgm:pt>
    <dgm:pt modelId="{6E31CB9A-DE65-4F96-81D2-288D932954E0}" type="pres">
      <dgm:prSet presAssocID="{D354C177-FEB9-4625-99C4-422266DE0235}" presName="sibTrans" presStyleCnt="0"/>
      <dgm:spPr/>
    </dgm:pt>
    <dgm:pt modelId="{35B809E7-0364-4804-95C0-B21BB7E02B35}" type="pres">
      <dgm:prSet presAssocID="{3FE53778-030D-4C0A-AD8D-21F65CAB2BF6}" presName="textNode" presStyleLbl="node1" presStyleIdx="3" presStyleCnt="5">
        <dgm:presLayoutVars>
          <dgm:bulletEnabled val="1"/>
        </dgm:presLayoutVars>
      </dgm:prSet>
      <dgm:spPr/>
      <dgm:t>
        <a:bodyPr/>
        <a:lstStyle/>
        <a:p>
          <a:endParaRPr lang="en-US"/>
        </a:p>
      </dgm:t>
    </dgm:pt>
    <dgm:pt modelId="{EADE297F-3CA9-4C9E-8B8A-C221E58C1B24}" type="pres">
      <dgm:prSet presAssocID="{8B803379-E4DE-469A-90DF-0703CBE6B5BB}" presName="sibTrans" presStyleCnt="0"/>
      <dgm:spPr/>
    </dgm:pt>
    <dgm:pt modelId="{9FBF4436-D9BD-4ABF-930E-6E8424BC5AE7}" type="pres">
      <dgm:prSet presAssocID="{8C0D950F-7787-4218-A78E-23D655C850E7}" presName="textNode" presStyleLbl="node1" presStyleIdx="4" presStyleCnt="5">
        <dgm:presLayoutVars>
          <dgm:bulletEnabled val="1"/>
        </dgm:presLayoutVars>
      </dgm:prSet>
      <dgm:spPr/>
      <dgm:t>
        <a:bodyPr/>
        <a:lstStyle/>
        <a:p>
          <a:endParaRPr lang="en-US"/>
        </a:p>
      </dgm:t>
    </dgm:pt>
  </dgm:ptLst>
  <dgm:cxnLst>
    <dgm:cxn modelId="{DD32697B-920F-4EAE-B4AD-BBEB07A50D35}" type="presOf" srcId="{3FE53778-030D-4C0A-AD8D-21F65CAB2BF6}" destId="{35B809E7-0364-4804-95C0-B21BB7E02B35}" srcOrd="0" destOrd="0" presId="urn:microsoft.com/office/officeart/2005/8/layout/hProcess9"/>
    <dgm:cxn modelId="{E59D8848-25CF-417C-9F11-A7E1F2CBC459}" type="presOf" srcId="{8C0D950F-7787-4218-A78E-23D655C850E7}" destId="{9FBF4436-D9BD-4ABF-930E-6E8424BC5AE7}" srcOrd="0" destOrd="0" presId="urn:microsoft.com/office/officeart/2005/8/layout/hProcess9"/>
    <dgm:cxn modelId="{D978A658-F328-4FF8-B825-4D5EA1AE8DFB}" type="presOf" srcId="{54EE444C-BF52-4F1F-A6DC-CB96B8742963}" destId="{2088FCBE-49A0-4EA6-8443-0C7B8D6A1E82}" srcOrd="0" destOrd="0" presId="urn:microsoft.com/office/officeart/2005/8/layout/hProcess9"/>
    <dgm:cxn modelId="{16B58716-6839-4EE1-85B4-0183DA21380B}" srcId="{8633965A-9693-487A-AD57-A8313EED90B0}" destId="{9C225E7F-75A9-43C4-A42D-DA0BDD1D3945}" srcOrd="1" destOrd="0" parTransId="{429BA3CD-57B7-4345-9088-056EBAB37518}" sibTransId="{0179C9BC-BC57-4728-9BB7-252C92602365}"/>
    <dgm:cxn modelId="{0959D184-397F-4431-A8D2-0A9923733081}" type="presOf" srcId="{59116A8C-3327-49EF-B455-FAFB8AC0BF50}" destId="{33455CEB-E6AF-4050-932D-918259F3363E}" srcOrd="0" destOrd="0" presId="urn:microsoft.com/office/officeart/2005/8/layout/hProcess9"/>
    <dgm:cxn modelId="{43211672-220F-4754-B30F-F46136A9652F}" srcId="{8633965A-9693-487A-AD57-A8313EED90B0}" destId="{54EE444C-BF52-4F1F-A6DC-CB96B8742963}" srcOrd="0" destOrd="0" parTransId="{3669596D-93B2-4A64-B46C-748E66BA88A4}" sibTransId="{ED10E017-C061-428B-9316-974E1B6CF3EA}"/>
    <dgm:cxn modelId="{48F184EF-F651-462C-81CC-37C9F1D10336}" type="presOf" srcId="{9C225E7F-75A9-43C4-A42D-DA0BDD1D3945}" destId="{C5DDC492-A154-4FEF-898A-AF803220BE94}" srcOrd="0" destOrd="0" presId="urn:microsoft.com/office/officeart/2005/8/layout/hProcess9"/>
    <dgm:cxn modelId="{623F6C9C-1B52-4000-91EB-32C6622D65B2}" srcId="{8633965A-9693-487A-AD57-A8313EED90B0}" destId="{59116A8C-3327-49EF-B455-FAFB8AC0BF50}" srcOrd="2" destOrd="0" parTransId="{19EF120C-FF31-4E7F-9A4C-75F1DDA3C471}" sibTransId="{D354C177-FEB9-4625-99C4-422266DE0235}"/>
    <dgm:cxn modelId="{1106D202-E355-4668-A3C9-705ECD43B8B4}" srcId="{8633965A-9693-487A-AD57-A8313EED90B0}" destId="{8C0D950F-7787-4218-A78E-23D655C850E7}" srcOrd="4" destOrd="0" parTransId="{18B29727-57C4-41B7-AAC9-18783F281BC1}" sibTransId="{16805656-D209-4FC0-8B31-5AEA1029D6B4}"/>
    <dgm:cxn modelId="{4423686D-3AB4-448C-B13E-3C0013ECF691}" srcId="{8633965A-9693-487A-AD57-A8313EED90B0}" destId="{3FE53778-030D-4C0A-AD8D-21F65CAB2BF6}" srcOrd="3" destOrd="0" parTransId="{13F702B0-712E-48FB-8DD8-85FAFB30030A}" sibTransId="{8B803379-E4DE-469A-90DF-0703CBE6B5BB}"/>
    <dgm:cxn modelId="{B7363643-D5E3-4EC1-9E9C-FC5E183F3C4B}" type="presOf" srcId="{8633965A-9693-487A-AD57-A8313EED90B0}" destId="{150A61B6-83FC-47C1-B658-E69E0DF6B575}" srcOrd="0" destOrd="0" presId="urn:microsoft.com/office/officeart/2005/8/layout/hProcess9"/>
    <dgm:cxn modelId="{52E5C052-45EA-4140-9A86-98583878CFEA}" type="presParOf" srcId="{150A61B6-83FC-47C1-B658-E69E0DF6B575}" destId="{1A79EF91-FB9E-46C4-BF8E-B7D0B1D7320C}" srcOrd="0" destOrd="0" presId="urn:microsoft.com/office/officeart/2005/8/layout/hProcess9"/>
    <dgm:cxn modelId="{D0EE9A62-09DB-4EA0-84E2-674968F12946}" type="presParOf" srcId="{150A61B6-83FC-47C1-B658-E69E0DF6B575}" destId="{E98E971C-6F48-4A3D-8DE1-05A1F737F747}" srcOrd="1" destOrd="0" presId="urn:microsoft.com/office/officeart/2005/8/layout/hProcess9"/>
    <dgm:cxn modelId="{BBDBBAFE-B187-43B6-84AF-AAC845DD7AD2}" type="presParOf" srcId="{E98E971C-6F48-4A3D-8DE1-05A1F737F747}" destId="{2088FCBE-49A0-4EA6-8443-0C7B8D6A1E82}" srcOrd="0" destOrd="0" presId="urn:microsoft.com/office/officeart/2005/8/layout/hProcess9"/>
    <dgm:cxn modelId="{58B5AC78-D57A-414F-8E73-581DA60DB3C5}" type="presParOf" srcId="{E98E971C-6F48-4A3D-8DE1-05A1F737F747}" destId="{6D7F0DC4-B018-467C-9560-F177EB81EE44}" srcOrd="1" destOrd="0" presId="urn:microsoft.com/office/officeart/2005/8/layout/hProcess9"/>
    <dgm:cxn modelId="{3F06A8B7-3E44-497F-B4BE-2CEF196825C4}" type="presParOf" srcId="{E98E971C-6F48-4A3D-8DE1-05A1F737F747}" destId="{C5DDC492-A154-4FEF-898A-AF803220BE94}" srcOrd="2" destOrd="0" presId="urn:microsoft.com/office/officeart/2005/8/layout/hProcess9"/>
    <dgm:cxn modelId="{519172E3-AEDC-4003-8D35-1FA6DC799F79}" type="presParOf" srcId="{E98E971C-6F48-4A3D-8DE1-05A1F737F747}" destId="{3DD7086C-46A9-468C-B9DF-591997F3C659}" srcOrd="3" destOrd="0" presId="urn:microsoft.com/office/officeart/2005/8/layout/hProcess9"/>
    <dgm:cxn modelId="{38D4BB09-1765-47AC-96BC-AAC6E0E0BF47}" type="presParOf" srcId="{E98E971C-6F48-4A3D-8DE1-05A1F737F747}" destId="{33455CEB-E6AF-4050-932D-918259F3363E}" srcOrd="4" destOrd="0" presId="urn:microsoft.com/office/officeart/2005/8/layout/hProcess9"/>
    <dgm:cxn modelId="{76AA1383-9338-49A9-B679-1F19E5035B16}" type="presParOf" srcId="{E98E971C-6F48-4A3D-8DE1-05A1F737F747}" destId="{6E31CB9A-DE65-4F96-81D2-288D932954E0}" srcOrd="5" destOrd="0" presId="urn:microsoft.com/office/officeart/2005/8/layout/hProcess9"/>
    <dgm:cxn modelId="{DD1157FC-25EA-4BE1-A41E-4BD7B87CDC96}" type="presParOf" srcId="{E98E971C-6F48-4A3D-8DE1-05A1F737F747}" destId="{35B809E7-0364-4804-95C0-B21BB7E02B35}" srcOrd="6" destOrd="0" presId="urn:microsoft.com/office/officeart/2005/8/layout/hProcess9"/>
    <dgm:cxn modelId="{1081BEBA-B2BF-4C3A-93CE-FBAB938F7019}" type="presParOf" srcId="{E98E971C-6F48-4A3D-8DE1-05A1F737F747}" destId="{EADE297F-3CA9-4C9E-8B8A-C221E58C1B24}" srcOrd="7" destOrd="0" presId="urn:microsoft.com/office/officeart/2005/8/layout/hProcess9"/>
    <dgm:cxn modelId="{024EF797-0782-408D-87D0-B2FAF1D9B470}" type="presParOf" srcId="{E98E971C-6F48-4A3D-8DE1-05A1F737F747}" destId="{9FBF4436-D9BD-4ABF-930E-6E8424BC5AE7}" srcOrd="8" destOrd="0" presId="urn:microsoft.com/office/officeart/2005/8/layout/hProcess9"/>
  </dgm:cxnLst>
  <dgm:bg>
    <a:solidFill>
      <a:schemeClr val="bg1"/>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6882EB-B53D-4F62-8F00-F173A548D5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3B40411-D793-41B8-A184-AE05302080F0}">
      <dgm:prSet custT="1"/>
      <dgm:spPr>
        <a:solidFill>
          <a:srgbClr val="F3E9F2"/>
        </a:solidFill>
      </dgm:spPr>
      <dgm:t>
        <a:bodyPr/>
        <a:lstStyle/>
        <a:p>
          <a:pPr rtl="0"/>
          <a:r>
            <a:rPr lang="en-US" sz="1400" b="0" dirty="0" smtClean="0">
              <a:solidFill>
                <a:schemeClr val="tx1"/>
              </a:solidFill>
              <a:latin typeface="+mn-lt"/>
              <a:cs typeface="Calibri" pitchFamily="34" charset="0"/>
            </a:rPr>
            <a:t>Identification of Critical data fields based on the Financial and Non Financial Impact</a:t>
          </a:r>
          <a:endParaRPr lang="en-US" sz="1400" b="0" dirty="0">
            <a:solidFill>
              <a:schemeClr val="tx1"/>
            </a:solidFill>
            <a:latin typeface="+mn-lt"/>
            <a:cs typeface="Calibri" pitchFamily="34" charset="0"/>
          </a:endParaRPr>
        </a:p>
      </dgm:t>
    </dgm:pt>
    <dgm:pt modelId="{8BEDA42D-7B8F-450A-A5A5-7A3DC6D1B052}" type="parTrans" cxnId="{CAF1140D-E3BC-49D2-96F2-6ED643597240}">
      <dgm:prSet/>
      <dgm:spPr/>
      <dgm:t>
        <a:bodyPr/>
        <a:lstStyle/>
        <a:p>
          <a:endParaRPr lang="en-US"/>
        </a:p>
      </dgm:t>
    </dgm:pt>
    <dgm:pt modelId="{0D7D4841-4A11-49C6-8116-C84EC8681631}" type="sibTrans" cxnId="{CAF1140D-E3BC-49D2-96F2-6ED643597240}">
      <dgm:prSet/>
      <dgm:spPr/>
      <dgm:t>
        <a:bodyPr/>
        <a:lstStyle/>
        <a:p>
          <a:endParaRPr lang="en-US"/>
        </a:p>
      </dgm:t>
    </dgm:pt>
    <dgm:pt modelId="{D9E94B8A-684B-4E75-ABFA-AC13C93C7099}">
      <dgm:prSet custT="1"/>
      <dgm:spPr>
        <a:solidFill>
          <a:srgbClr val="F3E9F2"/>
        </a:solidFill>
      </dgm:spPr>
      <dgm:t>
        <a:bodyPr/>
        <a:lstStyle/>
        <a:p>
          <a:r>
            <a:rPr lang="en-US" sz="1400" b="0" dirty="0" smtClean="0">
              <a:solidFill>
                <a:schemeClr val="tx1"/>
              </a:solidFill>
              <a:latin typeface="+mn-lt"/>
              <a:cs typeface="Calibri" pitchFamily="34" charset="0"/>
            </a:rPr>
            <a:t>Verification of sample data, covering all modules and representing 100% data population</a:t>
          </a:r>
          <a:endParaRPr lang="en-US" sz="1400" b="0" dirty="0">
            <a:solidFill>
              <a:schemeClr val="tx1"/>
            </a:solidFill>
            <a:latin typeface="+mn-lt"/>
            <a:cs typeface="Calibri" pitchFamily="34" charset="0"/>
          </a:endParaRPr>
        </a:p>
      </dgm:t>
    </dgm:pt>
    <dgm:pt modelId="{733CBB55-9549-4153-B430-74C04AE72AE6}" type="parTrans" cxnId="{B0053DA2-3EEF-4CAE-B63C-049856E2DC0E}">
      <dgm:prSet/>
      <dgm:spPr/>
      <dgm:t>
        <a:bodyPr/>
        <a:lstStyle/>
        <a:p>
          <a:endParaRPr lang="en-US"/>
        </a:p>
      </dgm:t>
    </dgm:pt>
    <dgm:pt modelId="{CB3EB056-E5C6-47CF-9D62-58F822471E34}" type="sibTrans" cxnId="{B0053DA2-3EEF-4CAE-B63C-049856E2DC0E}">
      <dgm:prSet/>
      <dgm:spPr/>
      <dgm:t>
        <a:bodyPr/>
        <a:lstStyle/>
        <a:p>
          <a:endParaRPr lang="en-US"/>
        </a:p>
      </dgm:t>
    </dgm:pt>
    <dgm:pt modelId="{DB6F6711-F0A1-4643-AFD2-0E7019D500C9}">
      <dgm:prSet custT="1"/>
      <dgm:spPr>
        <a:solidFill>
          <a:srgbClr val="F3E9F2"/>
        </a:solidFill>
      </dgm:spPr>
      <dgm:t>
        <a:bodyPr/>
        <a:lstStyle/>
        <a:p>
          <a:pPr rtl="0"/>
          <a:r>
            <a:rPr lang="en-US" sz="1400" b="0" dirty="0" smtClean="0">
              <a:solidFill>
                <a:schemeClr val="tx1"/>
              </a:solidFill>
              <a:latin typeface="+mn-lt"/>
              <a:cs typeface="Calibri" pitchFamily="34" charset="0"/>
            </a:rPr>
            <a:t>Stage 3 and 4 will go hand-in-hand</a:t>
          </a:r>
          <a:endParaRPr lang="en-US" sz="1400" b="0" dirty="0">
            <a:solidFill>
              <a:schemeClr val="tx1"/>
            </a:solidFill>
            <a:latin typeface="+mn-lt"/>
            <a:cs typeface="Calibri" pitchFamily="34" charset="0"/>
          </a:endParaRPr>
        </a:p>
      </dgm:t>
    </dgm:pt>
    <dgm:pt modelId="{92CAD7C6-B904-4378-9270-A6FB05CBEA18}" type="parTrans" cxnId="{B4DA6F00-29A6-4414-B1DA-B81CA6DA4854}">
      <dgm:prSet/>
      <dgm:spPr/>
      <dgm:t>
        <a:bodyPr/>
        <a:lstStyle/>
        <a:p>
          <a:endParaRPr lang="en-US"/>
        </a:p>
      </dgm:t>
    </dgm:pt>
    <dgm:pt modelId="{E786B1A3-A168-4B10-862C-E7A9A464FE0F}" type="sibTrans" cxnId="{B4DA6F00-29A6-4414-B1DA-B81CA6DA4854}">
      <dgm:prSet/>
      <dgm:spPr/>
      <dgm:t>
        <a:bodyPr/>
        <a:lstStyle/>
        <a:p>
          <a:endParaRPr lang="en-US"/>
        </a:p>
      </dgm:t>
    </dgm:pt>
    <dgm:pt modelId="{A57B2868-8FBC-48D9-8271-A8EE587428B8}" type="pres">
      <dgm:prSet presAssocID="{986882EB-B53D-4F62-8F00-F173A548D5C8}" presName="linear" presStyleCnt="0">
        <dgm:presLayoutVars>
          <dgm:animLvl val="lvl"/>
          <dgm:resizeHandles val="exact"/>
        </dgm:presLayoutVars>
      </dgm:prSet>
      <dgm:spPr/>
      <dgm:t>
        <a:bodyPr/>
        <a:lstStyle/>
        <a:p>
          <a:endParaRPr lang="en-US"/>
        </a:p>
      </dgm:t>
    </dgm:pt>
    <dgm:pt modelId="{E3214B51-8E93-4FF6-AD7D-6C44AE852C8B}" type="pres">
      <dgm:prSet presAssocID="{DB6F6711-F0A1-4643-AFD2-0E7019D500C9}" presName="parentText" presStyleLbl="node1" presStyleIdx="0" presStyleCnt="3">
        <dgm:presLayoutVars>
          <dgm:chMax val="0"/>
          <dgm:bulletEnabled val="1"/>
        </dgm:presLayoutVars>
      </dgm:prSet>
      <dgm:spPr/>
      <dgm:t>
        <a:bodyPr/>
        <a:lstStyle/>
        <a:p>
          <a:endParaRPr lang="en-US"/>
        </a:p>
      </dgm:t>
    </dgm:pt>
    <dgm:pt modelId="{F06C2771-C6B4-485C-B6EB-77D1D2ABAA92}" type="pres">
      <dgm:prSet presAssocID="{E786B1A3-A168-4B10-862C-E7A9A464FE0F}" presName="spacer" presStyleCnt="0"/>
      <dgm:spPr/>
    </dgm:pt>
    <dgm:pt modelId="{1ECE275C-884E-4199-9075-2C12E462BEF3}" type="pres">
      <dgm:prSet presAssocID="{33B40411-D793-41B8-A184-AE05302080F0}" presName="parentText" presStyleLbl="node1" presStyleIdx="1" presStyleCnt="3" custLinFactY="-1892" custLinFactNeighborX="23750" custLinFactNeighborY="-100000">
        <dgm:presLayoutVars>
          <dgm:chMax val="0"/>
          <dgm:bulletEnabled val="1"/>
        </dgm:presLayoutVars>
      </dgm:prSet>
      <dgm:spPr/>
      <dgm:t>
        <a:bodyPr/>
        <a:lstStyle/>
        <a:p>
          <a:endParaRPr lang="en-US"/>
        </a:p>
      </dgm:t>
    </dgm:pt>
    <dgm:pt modelId="{56326E2E-8153-4F5F-93C3-84207A59A029}" type="pres">
      <dgm:prSet presAssocID="{0D7D4841-4A11-49C6-8116-C84EC8681631}" presName="spacer" presStyleCnt="0"/>
      <dgm:spPr/>
    </dgm:pt>
    <dgm:pt modelId="{1DE84CB2-1E6E-4E64-89AB-B3A703E304B0}" type="pres">
      <dgm:prSet presAssocID="{D9E94B8A-684B-4E75-ABFA-AC13C93C7099}" presName="parentText" presStyleLbl="node1" presStyleIdx="2" presStyleCnt="3" custLinFactY="-16079" custLinFactNeighborY="-100000">
        <dgm:presLayoutVars>
          <dgm:chMax val="0"/>
          <dgm:bulletEnabled val="1"/>
        </dgm:presLayoutVars>
      </dgm:prSet>
      <dgm:spPr/>
      <dgm:t>
        <a:bodyPr/>
        <a:lstStyle/>
        <a:p>
          <a:endParaRPr lang="en-US"/>
        </a:p>
      </dgm:t>
    </dgm:pt>
  </dgm:ptLst>
  <dgm:cxnLst>
    <dgm:cxn modelId="{B4DA6F00-29A6-4414-B1DA-B81CA6DA4854}" srcId="{986882EB-B53D-4F62-8F00-F173A548D5C8}" destId="{DB6F6711-F0A1-4643-AFD2-0E7019D500C9}" srcOrd="0" destOrd="0" parTransId="{92CAD7C6-B904-4378-9270-A6FB05CBEA18}" sibTransId="{E786B1A3-A168-4B10-862C-E7A9A464FE0F}"/>
    <dgm:cxn modelId="{29FA1EED-8787-4511-9B8A-ED751E405018}" type="presOf" srcId="{DB6F6711-F0A1-4643-AFD2-0E7019D500C9}" destId="{E3214B51-8E93-4FF6-AD7D-6C44AE852C8B}" srcOrd="0" destOrd="0" presId="urn:microsoft.com/office/officeart/2005/8/layout/vList2"/>
    <dgm:cxn modelId="{B0053DA2-3EEF-4CAE-B63C-049856E2DC0E}" srcId="{986882EB-B53D-4F62-8F00-F173A548D5C8}" destId="{D9E94B8A-684B-4E75-ABFA-AC13C93C7099}" srcOrd="2" destOrd="0" parTransId="{733CBB55-9549-4153-B430-74C04AE72AE6}" sibTransId="{CB3EB056-E5C6-47CF-9D62-58F822471E34}"/>
    <dgm:cxn modelId="{CAF1140D-E3BC-49D2-96F2-6ED643597240}" srcId="{986882EB-B53D-4F62-8F00-F173A548D5C8}" destId="{33B40411-D793-41B8-A184-AE05302080F0}" srcOrd="1" destOrd="0" parTransId="{8BEDA42D-7B8F-450A-A5A5-7A3DC6D1B052}" sibTransId="{0D7D4841-4A11-49C6-8116-C84EC8681631}"/>
    <dgm:cxn modelId="{3DD56E36-1833-4029-9F5A-0A3DA86927D9}" type="presOf" srcId="{986882EB-B53D-4F62-8F00-F173A548D5C8}" destId="{A57B2868-8FBC-48D9-8271-A8EE587428B8}" srcOrd="0" destOrd="0" presId="urn:microsoft.com/office/officeart/2005/8/layout/vList2"/>
    <dgm:cxn modelId="{6CD1879A-BD7F-4085-8D38-E8AC543E11AD}" type="presOf" srcId="{33B40411-D793-41B8-A184-AE05302080F0}" destId="{1ECE275C-884E-4199-9075-2C12E462BEF3}" srcOrd="0" destOrd="0" presId="urn:microsoft.com/office/officeart/2005/8/layout/vList2"/>
    <dgm:cxn modelId="{A8904D63-AC20-4434-8FE4-CDF2B56EEDDA}" type="presOf" srcId="{D9E94B8A-684B-4E75-ABFA-AC13C93C7099}" destId="{1DE84CB2-1E6E-4E64-89AB-B3A703E304B0}" srcOrd="0" destOrd="0" presId="urn:microsoft.com/office/officeart/2005/8/layout/vList2"/>
    <dgm:cxn modelId="{71E48557-9B6D-4AC9-9055-85CC3CDA7360}" type="presParOf" srcId="{A57B2868-8FBC-48D9-8271-A8EE587428B8}" destId="{E3214B51-8E93-4FF6-AD7D-6C44AE852C8B}" srcOrd="0" destOrd="0" presId="urn:microsoft.com/office/officeart/2005/8/layout/vList2"/>
    <dgm:cxn modelId="{EF5B1C88-9B08-4B4E-84AD-758C2464CA25}" type="presParOf" srcId="{A57B2868-8FBC-48D9-8271-A8EE587428B8}" destId="{F06C2771-C6B4-485C-B6EB-77D1D2ABAA92}" srcOrd="1" destOrd="0" presId="urn:microsoft.com/office/officeart/2005/8/layout/vList2"/>
    <dgm:cxn modelId="{2F884F09-73F9-47B7-9925-EACDB84577D0}" type="presParOf" srcId="{A57B2868-8FBC-48D9-8271-A8EE587428B8}" destId="{1ECE275C-884E-4199-9075-2C12E462BEF3}" srcOrd="2" destOrd="0" presId="urn:microsoft.com/office/officeart/2005/8/layout/vList2"/>
    <dgm:cxn modelId="{AC62274C-2EB3-43DF-B217-611CF93F85A7}" type="presParOf" srcId="{A57B2868-8FBC-48D9-8271-A8EE587428B8}" destId="{56326E2E-8153-4F5F-93C3-84207A59A029}" srcOrd="3" destOrd="0" presId="urn:microsoft.com/office/officeart/2005/8/layout/vList2"/>
    <dgm:cxn modelId="{690D11F3-69BF-4045-B92E-8A0893AC756F}" type="presParOf" srcId="{A57B2868-8FBC-48D9-8271-A8EE587428B8}" destId="{1DE84CB2-1E6E-4E64-89AB-B3A703E304B0}" srcOrd="4"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75107C-57F1-4C1E-95EE-AC553F9D5FE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67B3345F-1FDE-4DE0-8A3E-6B50A07F9FF5}">
      <dgm:prSet phldrT="[Text]" custT="1"/>
      <dgm:spPr/>
      <dgm:t>
        <a:bodyPr/>
        <a:lstStyle/>
        <a:p>
          <a:r>
            <a:rPr lang="en-US" sz="1400" dirty="0" smtClean="0"/>
            <a:t>Fine Tuning of Migration Logic</a:t>
          </a:r>
          <a:endParaRPr lang="en-US" sz="1400" dirty="0"/>
        </a:p>
      </dgm:t>
    </dgm:pt>
    <dgm:pt modelId="{BAECB548-9074-45E6-BE2F-258731D4B9AB}" type="parTrans" cxnId="{FC7A9565-33B6-44B1-A59D-969A9CBC6602}">
      <dgm:prSet/>
      <dgm:spPr/>
      <dgm:t>
        <a:bodyPr/>
        <a:lstStyle/>
        <a:p>
          <a:endParaRPr lang="en-US"/>
        </a:p>
      </dgm:t>
    </dgm:pt>
    <dgm:pt modelId="{3D20422C-F2A6-4683-8B22-4A2849029AE9}" type="sibTrans" cxnId="{FC7A9565-33B6-44B1-A59D-969A9CBC6602}">
      <dgm:prSet/>
      <dgm:spPr/>
      <dgm:t>
        <a:bodyPr/>
        <a:lstStyle/>
        <a:p>
          <a:endParaRPr lang="en-US"/>
        </a:p>
      </dgm:t>
    </dgm:pt>
    <dgm:pt modelId="{541236FA-F8A6-4486-8211-B7A8BA74220A}">
      <dgm:prSet phldrT="[Text]" custT="1"/>
      <dgm:spPr/>
      <dgm:t>
        <a:bodyPr/>
        <a:lstStyle/>
        <a:p>
          <a:r>
            <a:rPr lang="en-US" sz="1400" dirty="0" smtClean="0"/>
            <a:t>Number of anomalies will reduce before  GO-Live</a:t>
          </a:r>
          <a:endParaRPr lang="en-US" sz="1400" dirty="0"/>
        </a:p>
      </dgm:t>
    </dgm:pt>
    <dgm:pt modelId="{6022C140-B4AD-49D7-BC51-C658DB8748E5}" type="parTrans" cxnId="{20162719-DE9D-4476-91EB-0776A2257DEF}">
      <dgm:prSet/>
      <dgm:spPr/>
      <dgm:t>
        <a:bodyPr/>
        <a:lstStyle/>
        <a:p>
          <a:endParaRPr lang="en-US"/>
        </a:p>
      </dgm:t>
    </dgm:pt>
    <dgm:pt modelId="{8A53C66B-1A64-4DDD-A37F-22597AAC73C7}" type="sibTrans" cxnId="{20162719-DE9D-4476-91EB-0776A2257DEF}">
      <dgm:prSet/>
      <dgm:spPr/>
      <dgm:t>
        <a:bodyPr/>
        <a:lstStyle/>
        <a:p>
          <a:endParaRPr lang="en-US"/>
        </a:p>
      </dgm:t>
    </dgm:pt>
    <dgm:pt modelId="{D44DAAA5-3404-458A-8CDE-9857FBE2CF48}" type="pres">
      <dgm:prSet presAssocID="{9175107C-57F1-4C1E-95EE-AC553F9D5FEC}" presName="compositeShape" presStyleCnt="0">
        <dgm:presLayoutVars>
          <dgm:chMax val="2"/>
          <dgm:dir/>
          <dgm:resizeHandles val="exact"/>
        </dgm:presLayoutVars>
      </dgm:prSet>
      <dgm:spPr/>
      <dgm:t>
        <a:bodyPr/>
        <a:lstStyle/>
        <a:p>
          <a:endParaRPr lang="en-US"/>
        </a:p>
      </dgm:t>
    </dgm:pt>
    <dgm:pt modelId="{B008AF21-221F-4394-9D7C-75D0E997C037}" type="pres">
      <dgm:prSet presAssocID="{9175107C-57F1-4C1E-95EE-AC553F9D5FEC}" presName="divider" presStyleLbl="fgShp" presStyleIdx="0" presStyleCnt="1"/>
      <dgm:spPr>
        <a:solidFill>
          <a:srgbClr val="C793B2"/>
        </a:solidFill>
      </dgm:spPr>
      <dgm:t>
        <a:bodyPr/>
        <a:lstStyle/>
        <a:p>
          <a:endParaRPr lang="en-US"/>
        </a:p>
      </dgm:t>
    </dgm:pt>
    <dgm:pt modelId="{6C540200-7D0C-446D-8112-96CD7C8B92D8}" type="pres">
      <dgm:prSet presAssocID="{67B3345F-1FDE-4DE0-8A3E-6B50A07F9FF5}" presName="downArrow" presStyleLbl="node1" presStyleIdx="0" presStyleCnt="2"/>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endParaRPr lang="en-US"/>
        </a:p>
      </dgm:t>
    </dgm:pt>
    <dgm:pt modelId="{FCDE3215-BB18-4F68-96BD-85F2C6BBDFF4}" type="pres">
      <dgm:prSet presAssocID="{67B3345F-1FDE-4DE0-8A3E-6B50A07F9FF5}" presName="downArrowText" presStyleLbl="revTx" presStyleIdx="0" presStyleCnt="2">
        <dgm:presLayoutVars>
          <dgm:bulletEnabled val="1"/>
        </dgm:presLayoutVars>
      </dgm:prSet>
      <dgm:spPr/>
      <dgm:t>
        <a:bodyPr/>
        <a:lstStyle/>
        <a:p>
          <a:endParaRPr lang="en-US"/>
        </a:p>
      </dgm:t>
    </dgm:pt>
    <dgm:pt modelId="{66866758-BFEB-436D-A6EE-4879ED5C7719}" type="pres">
      <dgm:prSet presAssocID="{541236FA-F8A6-4486-8211-B7A8BA74220A}" presName="upArrow" presStyleLbl="node1" presStyleIdx="1" presStyleCnt="2" custScaleY="94697" custLinFactNeighborX="-1667" custLinFactNeighborY="3788"/>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dgm:spPr>
      <dgm:t>
        <a:bodyPr/>
        <a:lstStyle/>
        <a:p>
          <a:endParaRPr lang="en-US"/>
        </a:p>
      </dgm:t>
    </dgm:pt>
    <dgm:pt modelId="{9EDEB9B1-368C-4677-9EAD-B9850AB93279}" type="pres">
      <dgm:prSet presAssocID="{541236FA-F8A6-4486-8211-B7A8BA74220A}" presName="upArrowText" presStyleLbl="revTx" presStyleIdx="1" presStyleCnt="2">
        <dgm:presLayoutVars>
          <dgm:bulletEnabled val="1"/>
        </dgm:presLayoutVars>
      </dgm:prSet>
      <dgm:spPr/>
      <dgm:t>
        <a:bodyPr/>
        <a:lstStyle/>
        <a:p>
          <a:endParaRPr lang="en-US"/>
        </a:p>
      </dgm:t>
    </dgm:pt>
  </dgm:ptLst>
  <dgm:cxnLst>
    <dgm:cxn modelId="{20162719-DE9D-4476-91EB-0776A2257DEF}" srcId="{9175107C-57F1-4C1E-95EE-AC553F9D5FEC}" destId="{541236FA-F8A6-4486-8211-B7A8BA74220A}" srcOrd="1" destOrd="0" parTransId="{6022C140-B4AD-49D7-BC51-C658DB8748E5}" sibTransId="{8A53C66B-1A64-4DDD-A37F-22597AAC73C7}"/>
    <dgm:cxn modelId="{FC7A9565-33B6-44B1-A59D-969A9CBC6602}" srcId="{9175107C-57F1-4C1E-95EE-AC553F9D5FEC}" destId="{67B3345F-1FDE-4DE0-8A3E-6B50A07F9FF5}" srcOrd="0" destOrd="0" parTransId="{BAECB548-9074-45E6-BE2F-258731D4B9AB}" sibTransId="{3D20422C-F2A6-4683-8B22-4A2849029AE9}"/>
    <dgm:cxn modelId="{DFCC63FB-7904-4750-95E7-6593964A539B}" type="presOf" srcId="{541236FA-F8A6-4486-8211-B7A8BA74220A}" destId="{9EDEB9B1-368C-4677-9EAD-B9850AB93279}" srcOrd="0" destOrd="0" presId="urn:microsoft.com/office/officeart/2005/8/layout/arrow3"/>
    <dgm:cxn modelId="{CAFEC159-E5C9-488C-BA39-E718839CA5ED}" type="presOf" srcId="{67B3345F-1FDE-4DE0-8A3E-6B50A07F9FF5}" destId="{FCDE3215-BB18-4F68-96BD-85F2C6BBDFF4}" srcOrd="0" destOrd="0" presId="urn:microsoft.com/office/officeart/2005/8/layout/arrow3"/>
    <dgm:cxn modelId="{BE0F3306-60E8-4A5A-B1BA-3D7EDD8844BE}" type="presOf" srcId="{9175107C-57F1-4C1E-95EE-AC553F9D5FEC}" destId="{D44DAAA5-3404-458A-8CDE-9857FBE2CF48}" srcOrd="0" destOrd="0" presId="urn:microsoft.com/office/officeart/2005/8/layout/arrow3"/>
    <dgm:cxn modelId="{A0A36859-BE6D-4B64-88D3-B5B9F00B3D43}" type="presParOf" srcId="{D44DAAA5-3404-458A-8CDE-9857FBE2CF48}" destId="{B008AF21-221F-4394-9D7C-75D0E997C037}" srcOrd="0" destOrd="0" presId="urn:microsoft.com/office/officeart/2005/8/layout/arrow3"/>
    <dgm:cxn modelId="{94AA5898-56F8-41DB-85ED-C9FCE9D76B6C}" type="presParOf" srcId="{D44DAAA5-3404-458A-8CDE-9857FBE2CF48}" destId="{6C540200-7D0C-446D-8112-96CD7C8B92D8}" srcOrd="1" destOrd="0" presId="urn:microsoft.com/office/officeart/2005/8/layout/arrow3"/>
    <dgm:cxn modelId="{0ACA7B16-32BF-4E05-A744-078063BBE613}" type="presParOf" srcId="{D44DAAA5-3404-458A-8CDE-9857FBE2CF48}" destId="{FCDE3215-BB18-4F68-96BD-85F2C6BBDFF4}" srcOrd="2" destOrd="0" presId="urn:microsoft.com/office/officeart/2005/8/layout/arrow3"/>
    <dgm:cxn modelId="{9E27E6E4-264F-40C1-9E9B-AA30F26C6705}" type="presParOf" srcId="{D44DAAA5-3404-458A-8CDE-9857FBE2CF48}" destId="{66866758-BFEB-436D-A6EE-4879ED5C7719}" srcOrd="3" destOrd="0" presId="urn:microsoft.com/office/officeart/2005/8/layout/arrow3"/>
    <dgm:cxn modelId="{9BEBDD18-C7D8-4173-9A46-0C5A694BB37A}" type="presParOf" srcId="{D44DAAA5-3404-458A-8CDE-9857FBE2CF48}" destId="{9EDEB9B1-368C-4677-9EAD-B9850AB93279}" srcOrd="4" destOrd="0" presId="urn:microsoft.com/office/officeart/2005/8/layout/arrow3"/>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33965A-9693-487A-AD57-A8313EED90B0}" type="doc">
      <dgm:prSet loTypeId="urn:microsoft.com/office/officeart/2005/8/layout/hProcess9" loCatId="process" qsTypeId="urn:microsoft.com/office/officeart/2005/8/quickstyle/3d2" qsCatId="3D" csTypeId="urn:microsoft.com/office/officeart/2005/8/colors/accent0_2" csCatId="mainScheme" phldr="1"/>
      <dgm:spPr/>
    </dgm:pt>
    <dgm:pt modelId="{54EE444C-BF52-4F1F-A6DC-CB96B8742963}">
      <dgm:prSet phldrT="[Text]" custT="1"/>
      <dgm:spPr>
        <a:solidFill>
          <a:srgbClr val="F3E9F2"/>
        </a:solidFill>
      </dgm:spPr>
      <dgm:t>
        <a:bodyPr/>
        <a:lstStyle/>
        <a:p>
          <a:r>
            <a:rPr lang="en-US" sz="1400" dirty="0" smtClean="0">
              <a:latin typeface="+mn-lt"/>
              <a:cs typeface="Calibri" pitchFamily="34" charset="0"/>
            </a:rPr>
            <a:t>Migration Process Assurance</a:t>
          </a:r>
        </a:p>
      </dgm:t>
    </dgm:pt>
    <dgm:pt modelId="{3669596D-93B2-4A64-B46C-748E66BA88A4}" type="parTrans" cxnId="{43211672-220F-4754-B30F-F46136A9652F}">
      <dgm:prSet/>
      <dgm:spPr/>
      <dgm:t>
        <a:bodyPr/>
        <a:lstStyle/>
        <a:p>
          <a:endParaRPr lang="en-US"/>
        </a:p>
      </dgm:t>
    </dgm:pt>
    <dgm:pt modelId="{ED10E017-C061-428B-9316-974E1B6CF3EA}" type="sibTrans" cxnId="{43211672-220F-4754-B30F-F46136A9652F}">
      <dgm:prSet/>
      <dgm:spPr/>
      <dgm:t>
        <a:bodyPr/>
        <a:lstStyle/>
        <a:p>
          <a:endParaRPr lang="en-US"/>
        </a:p>
      </dgm:t>
    </dgm:pt>
    <dgm:pt modelId="{DB602A74-0B2F-47C6-B504-C3085109AA47}">
      <dgm:prSet phldrT="[Text]"/>
      <dgm:spPr>
        <a:solidFill>
          <a:srgbClr val="F3E9F2"/>
        </a:solidFill>
      </dgm:spPr>
      <dgm:t>
        <a:bodyPr/>
        <a:lstStyle/>
        <a:p>
          <a:r>
            <a:rPr lang="en-US" dirty="0" smtClean="0">
              <a:latin typeface="+mn-lt"/>
              <a:cs typeface="Calibri" pitchFamily="34" charset="0"/>
            </a:rPr>
            <a:t>Independent Assurance Tool</a:t>
          </a:r>
        </a:p>
      </dgm:t>
    </dgm:pt>
    <dgm:pt modelId="{D4F1CC92-A122-42C0-8485-B463C9771801}" type="parTrans" cxnId="{24269438-7B08-4A71-BC9D-E868F5EBE557}">
      <dgm:prSet/>
      <dgm:spPr/>
      <dgm:t>
        <a:bodyPr/>
        <a:lstStyle/>
        <a:p>
          <a:endParaRPr lang="en-US"/>
        </a:p>
      </dgm:t>
    </dgm:pt>
    <dgm:pt modelId="{DC1E638F-6DB8-4A57-A0D4-3D7658B727D3}" type="sibTrans" cxnId="{24269438-7B08-4A71-BC9D-E868F5EBE557}">
      <dgm:prSet/>
      <dgm:spPr/>
      <dgm:t>
        <a:bodyPr/>
        <a:lstStyle/>
        <a:p>
          <a:endParaRPr lang="en-US"/>
        </a:p>
      </dgm:t>
    </dgm:pt>
    <dgm:pt modelId="{800C6B72-C10E-43D7-A9FA-59360E859FB8}">
      <dgm:prSet phldrT="[Text]"/>
      <dgm:spPr>
        <a:solidFill>
          <a:srgbClr val="F3E9F2"/>
        </a:solidFill>
      </dgm:spPr>
      <dgm:t>
        <a:bodyPr/>
        <a:lstStyle/>
        <a:p>
          <a:r>
            <a:rPr lang="en-US" dirty="0" smtClean="0">
              <a:latin typeface="+mn-lt"/>
              <a:cs typeface="Calibri" pitchFamily="34" charset="0"/>
            </a:rPr>
            <a:t>Pre Migration Assurance</a:t>
          </a:r>
        </a:p>
      </dgm:t>
    </dgm:pt>
    <dgm:pt modelId="{FAADF083-46A7-4484-B175-7335835A51D1}" type="parTrans" cxnId="{B827698C-3E8A-4C45-8639-7841E5EBA12A}">
      <dgm:prSet/>
      <dgm:spPr/>
      <dgm:t>
        <a:bodyPr/>
        <a:lstStyle/>
        <a:p>
          <a:endParaRPr lang="en-US"/>
        </a:p>
      </dgm:t>
    </dgm:pt>
    <dgm:pt modelId="{80118A89-8E32-4007-AD0B-F8E16E51E6EC}" type="sibTrans" cxnId="{B827698C-3E8A-4C45-8639-7841E5EBA12A}">
      <dgm:prSet/>
      <dgm:spPr/>
      <dgm:t>
        <a:bodyPr/>
        <a:lstStyle/>
        <a:p>
          <a:endParaRPr lang="en-US"/>
        </a:p>
      </dgm:t>
    </dgm:pt>
    <dgm:pt modelId="{28F66BA9-85AE-454F-9A85-729BDFED9E80}">
      <dgm:prSet phldrT="[Text]"/>
      <dgm:spPr>
        <a:solidFill>
          <a:srgbClr val="F3E9F2"/>
        </a:solidFill>
      </dgm:spPr>
      <dgm:t>
        <a:bodyPr/>
        <a:lstStyle/>
        <a:p>
          <a:r>
            <a:rPr lang="en-US" dirty="0" smtClean="0">
              <a:latin typeface="+mn-lt"/>
              <a:cs typeface="Calibri" pitchFamily="34" charset="0"/>
            </a:rPr>
            <a:t>Correction Phase</a:t>
          </a:r>
        </a:p>
      </dgm:t>
    </dgm:pt>
    <dgm:pt modelId="{3D5EAA6F-7E09-43D3-8577-926859841933}" type="parTrans" cxnId="{A19D9591-B18C-4E85-B228-5B92F25DF52C}">
      <dgm:prSet/>
      <dgm:spPr/>
      <dgm:t>
        <a:bodyPr/>
        <a:lstStyle/>
        <a:p>
          <a:endParaRPr lang="en-US"/>
        </a:p>
      </dgm:t>
    </dgm:pt>
    <dgm:pt modelId="{FFC45002-D91C-4956-9D2E-AE027AB4B49E}" type="sibTrans" cxnId="{A19D9591-B18C-4E85-B228-5B92F25DF52C}">
      <dgm:prSet/>
      <dgm:spPr/>
      <dgm:t>
        <a:bodyPr/>
        <a:lstStyle/>
        <a:p>
          <a:endParaRPr lang="en-US"/>
        </a:p>
      </dgm:t>
    </dgm:pt>
    <dgm:pt modelId="{4FEE7B0F-0454-4467-8C62-2A638FB3133D}">
      <dgm:prSet phldrT="[Text]"/>
      <dgm:spPr>
        <a:solidFill>
          <a:srgbClr val="F3E9F2"/>
        </a:solidFill>
      </dgm:spPr>
      <dgm:t>
        <a:bodyPr/>
        <a:lstStyle/>
        <a:p>
          <a:r>
            <a:rPr lang="en-US" dirty="0" smtClean="0">
              <a:latin typeface="+mn-lt"/>
              <a:cs typeface="Calibri" pitchFamily="34" charset="0"/>
            </a:rPr>
            <a:t>Post Migration Assurance</a:t>
          </a:r>
        </a:p>
      </dgm:t>
    </dgm:pt>
    <dgm:pt modelId="{6FFD733C-5B0C-4CEB-BC07-9A57B6D839BF}" type="parTrans" cxnId="{04D9C6B4-CD83-4719-BB0F-F16A0EEB910D}">
      <dgm:prSet/>
      <dgm:spPr/>
      <dgm:t>
        <a:bodyPr/>
        <a:lstStyle/>
        <a:p>
          <a:endParaRPr lang="en-US"/>
        </a:p>
      </dgm:t>
    </dgm:pt>
    <dgm:pt modelId="{CB7AF7F2-C2AF-47BC-A9D8-89D9C70D8C03}" type="sibTrans" cxnId="{04D9C6B4-CD83-4719-BB0F-F16A0EEB910D}">
      <dgm:prSet/>
      <dgm:spPr/>
      <dgm:t>
        <a:bodyPr/>
        <a:lstStyle/>
        <a:p>
          <a:endParaRPr lang="en-US"/>
        </a:p>
      </dgm:t>
    </dgm:pt>
    <dgm:pt modelId="{150A61B6-83FC-47C1-B658-E69E0DF6B575}" type="pres">
      <dgm:prSet presAssocID="{8633965A-9693-487A-AD57-A8313EED90B0}" presName="CompostProcess" presStyleCnt="0">
        <dgm:presLayoutVars>
          <dgm:dir/>
          <dgm:resizeHandles val="exact"/>
        </dgm:presLayoutVars>
      </dgm:prSet>
      <dgm:spPr/>
    </dgm:pt>
    <dgm:pt modelId="{1A79EF91-FB9E-46C4-BF8E-B7D0B1D7320C}" type="pres">
      <dgm:prSet presAssocID="{8633965A-9693-487A-AD57-A8313EED90B0}" presName="arrow" presStyleLbl="bgShp" presStyleIdx="0" presStyleCnt="1" custScaleX="117647" custLinFactNeighborX="-21580" custLinFactNeighborY="-6667"/>
      <dgm:spPr>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gradFill>
      </dgm:spPr>
      <dgm:t>
        <a:bodyPr/>
        <a:lstStyle/>
        <a:p>
          <a:endParaRPr lang="en-US"/>
        </a:p>
      </dgm:t>
    </dgm:pt>
    <dgm:pt modelId="{E98E971C-6F48-4A3D-8DE1-05A1F737F747}" type="pres">
      <dgm:prSet presAssocID="{8633965A-9693-487A-AD57-A8313EED90B0}" presName="linearProcess" presStyleCnt="0"/>
      <dgm:spPr/>
    </dgm:pt>
    <dgm:pt modelId="{2088FCBE-49A0-4EA6-8443-0C7B8D6A1E82}" type="pres">
      <dgm:prSet presAssocID="{54EE444C-BF52-4F1F-A6DC-CB96B8742963}" presName="textNode" presStyleLbl="node1" presStyleIdx="0" presStyleCnt="5">
        <dgm:presLayoutVars>
          <dgm:bulletEnabled val="1"/>
        </dgm:presLayoutVars>
      </dgm:prSet>
      <dgm:spPr/>
      <dgm:t>
        <a:bodyPr/>
        <a:lstStyle/>
        <a:p>
          <a:endParaRPr lang="en-US"/>
        </a:p>
      </dgm:t>
    </dgm:pt>
    <dgm:pt modelId="{6D7F0DC4-B018-467C-9560-F177EB81EE44}" type="pres">
      <dgm:prSet presAssocID="{ED10E017-C061-428B-9316-974E1B6CF3EA}" presName="sibTrans" presStyleCnt="0"/>
      <dgm:spPr/>
    </dgm:pt>
    <dgm:pt modelId="{2D771A35-D51A-4FF7-8123-2FEF019F2B75}" type="pres">
      <dgm:prSet presAssocID="{DB602A74-0B2F-47C6-B504-C3085109AA47}" presName="textNode" presStyleLbl="node1" presStyleIdx="1" presStyleCnt="5">
        <dgm:presLayoutVars>
          <dgm:bulletEnabled val="1"/>
        </dgm:presLayoutVars>
      </dgm:prSet>
      <dgm:spPr/>
      <dgm:t>
        <a:bodyPr/>
        <a:lstStyle/>
        <a:p>
          <a:endParaRPr lang="en-US"/>
        </a:p>
      </dgm:t>
    </dgm:pt>
    <dgm:pt modelId="{40B0BFA9-62F4-4637-BB4C-496B68B66BA5}" type="pres">
      <dgm:prSet presAssocID="{DC1E638F-6DB8-4A57-A0D4-3D7658B727D3}" presName="sibTrans" presStyleCnt="0"/>
      <dgm:spPr/>
    </dgm:pt>
    <dgm:pt modelId="{8145D852-EA6C-4923-A10E-C5BED68C628B}" type="pres">
      <dgm:prSet presAssocID="{800C6B72-C10E-43D7-A9FA-59360E859FB8}" presName="textNode" presStyleLbl="node1" presStyleIdx="2" presStyleCnt="5">
        <dgm:presLayoutVars>
          <dgm:bulletEnabled val="1"/>
        </dgm:presLayoutVars>
      </dgm:prSet>
      <dgm:spPr/>
      <dgm:t>
        <a:bodyPr/>
        <a:lstStyle/>
        <a:p>
          <a:endParaRPr lang="en-US"/>
        </a:p>
      </dgm:t>
    </dgm:pt>
    <dgm:pt modelId="{DA362EF5-056D-4CAF-B9D4-AFAD2B7D5EE3}" type="pres">
      <dgm:prSet presAssocID="{80118A89-8E32-4007-AD0B-F8E16E51E6EC}" presName="sibTrans" presStyleCnt="0"/>
      <dgm:spPr/>
    </dgm:pt>
    <dgm:pt modelId="{27103796-40C8-4D7F-B52F-9D2C3254BEAA}" type="pres">
      <dgm:prSet presAssocID="{28F66BA9-85AE-454F-9A85-729BDFED9E80}" presName="textNode" presStyleLbl="node1" presStyleIdx="3" presStyleCnt="5">
        <dgm:presLayoutVars>
          <dgm:bulletEnabled val="1"/>
        </dgm:presLayoutVars>
      </dgm:prSet>
      <dgm:spPr/>
      <dgm:t>
        <a:bodyPr/>
        <a:lstStyle/>
        <a:p>
          <a:endParaRPr lang="en-US"/>
        </a:p>
      </dgm:t>
    </dgm:pt>
    <dgm:pt modelId="{C533B367-9A6C-46CC-B862-CCD3B0268755}" type="pres">
      <dgm:prSet presAssocID="{FFC45002-D91C-4956-9D2E-AE027AB4B49E}" presName="sibTrans" presStyleCnt="0"/>
      <dgm:spPr/>
    </dgm:pt>
    <dgm:pt modelId="{49845952-D4B5-450B-8D2D-9AA1A0C63F78}" type="pres">
      <dgm:prSet presAssocID="{4FEE7B0F-0454-4467-8C62-2A638FB3133D}" presName="textNode" presStyleLbl="node1" presStyleIdx="4" presStyleCnt="5">
        <dgm:presLayoutVars>
          <dgm:bulletEnabled val="1"/>
        </dgm:presLayoutVars>
      </dgm:prSet>
      <dgm:spPr/>
      <dgm:t>
        <a:bodyPr/>
        <a:lstStyle/>
        <a:p>
          <a:endParaRPr lang="en-US"/>
        </a:p>
      </dgm:t>
    </dgm:pt>
  </dgm:ptLst>
  <dgm:cxnLst>
    <dgm:cxn modelId="{D1886E76-528F-4460-A618-44EB996B7ABE}" type="presOf" srcId="{DB602A74-0B2F-47C6-B504-C3085109AA47}" destId="{2D771A35-D51A-4FF7-8123-2FEF019F2B75}" srcOrd="0" destOrd="0" presId="urn:microsoft.com/office/officeart/2005/8/layout/hProcess9"/>
    <dgm:cxn modelId="{B827698C-3E8A-4C45-8639-7841E5EBA12A}" srcId="{8633965A-9693-487A-AD57-A8313EED90B0}" destId="{800C6B72-C10E-43D7-A9FA-59360E859FB8}" srcOrd="2" destOrd="0" parTransId="{FAADF083-46A7-4484-B175-7335835A51D1}" sibTransId="{80118A89-8E32-4007-AD0B-F8E16E51E6EC}"/>
    <dgm:cxn modelId="{A44C3023-D7B7-4123-BB80-A47F360A9A12}" type="presOf" srcId="{54EE444C-BF52-4F1F-A6DC-CB96B8742963}" destId="{2088FCBE-49A0-4EA6-8443-0C7B8D6A1E82}" srcOrd="0" destOrd="0" presId="urn:microsoft.com/office/officeart/2005/8/layout/hProcess9"/>
    <dgm:cxn modelId="{A19D9591-B18C-4E85-B228-5B92F25DF52C}" srcId="{8633965A-9693-487A-AD57-A8313EED90B0}" destId="{28F66BA9-85AE-454F-9A85-729BDFED9E80}" srcOrd="3" destOrd="0" parTransId="{3D5EAA6F-7E09-43D3-8577-926859841933}" sibTransId="{FFC45002-D91C-4956-9D2E-AE027AB4B49E}"/>
    <dgm:cxn modelId="{C80FC5B5-02B8-4D2E-B5B9-767442B00FEE}" type="presOf" srcId="{28F66BA9-85AE-454F-9A85-729BDFED9E80}" destId="{27103796-40C8-4D7F-B52F-9D2C3254BEAA}" srcOrd="0" destOrd="0" presId="urn:microsoft.com/office/officeart/2005/8/layout/hProcess9"/>
    <dgm:cxn modelId="{04D9C6B4-CD83-4719-BB0F-F16A0EEB910D}" srcId="{8633965A-9693-487A-AD57-A8313EED90B0}" destId="{4FEE7B0F-0454-4467-8C62-2A638FB3133D}" srcOrd="4" destOrd="0" parTransId="{6FFD733C-5B0C-4CEB-BC07-9A57B6D839BF}" sibTransId="{CB7AF7F2-C2AF-47BC-A9D8-89D9C70D8C03}"/>
    <dgm:cxn modelId="{916B38A0-7B83-4F7D-BDF6-8931113B7E73}" type="presOf" srcId="{800C6B72-C10E-43D7-A9FA-59360E859FB8}" destId="{8145D852-EA6C-4923-A10E-C5BED68C628B}" srcOrd="0" destOrd="0" presId="urn:microsoft.com/office/officeart/2005/8/layout/hProcess9"/>
    <dgm:cxn modelId="{B256B2F2-CEB2-4408-97DF-796E420C202A}" type="presOf" srcId="{4FEE7B0F-0454-4467-8C62-2A638FB3133D}" destId="{49845952-D4B5-450B-8D2D-9AA1A0C63F78}" srcOrd="0" destOrd="0" presId="urn:microsoft.com/office/officeart/2005/8/layout/hProcess9"/>
    <dgm:cxn modelId="{43211672-220F-4754-B30F-F46136A9652F}" srcId="{8633965A-9693-487A-AD57-A8313EED90B0}" destId="{54EE444C-BF52-4F1F-A6DC-CB96B8742963}" srcOrd="0" destOrd="0" parTransId="{3669596D-93B2-4A64-B46C-748E66BA88A4}" sibTransId="{ED10E017-C061-428B-9316-974E1B6CF3EA}"/>
    <dgm:cxn modelId="{5A23308E-D528-476D-9105-1E24F9D4716C}" type="presOf" srcId="{8633965A-9693-487A-AD57-A8313EED90B0}" destId="{150A61B6-83FC-47C1-B658-E69E0DF6B575}" srcOrd="0" destOrd="0" presId="urn:microsoft.com/office/officeart/2005/8/layout/hProcess9"/>
    <dgm:cxn modelId="{24269438-7B08-4A71-BC9D-E868F5EBE557}" srcId="{8633965A-9693-487A-AD57-A8313EED90B0}" destId="{DB602A74-0B2F-47C6-B504-C3085109AA47}" srcOrd="1" destOrd="0" parTransId="{D4F1CC92-A122-42C0-8485-B463C9771801}" sibTransId="{DC1E638F-6DB8-4A57-A0D4-3D7658B727D3}"/>
    <dgm:cxn modelId="{0922FED4-B11E-4C70-9639-DC3210823C63}" type="presParOf" srcId="{150A61B6-83FC-47C1-B658-E69E0DF6B575}" destId="{1A79EF91-FB9E-46C4-BF8E-B7D0B1D7320C}" srcOrd="0" destOrd="0" presId="urn:microsoft.com/office/officeart/2005/8/layout/hProcess9"/>
    <dgm:cxn modelId="{F42BA57E-F6B6-4CF0-9F13-9E3F740C60E6}" type="presParOf" srcId="{150A61B6-83FC-47C1-B658-E69E0DF6B575}" destId="{E98E971C-6F48-4A3D-8DE1-05A1F737F747}" srcOrd="1" destOrd="0" presId="urn:microsoft.com/office/officeart/2005/8/layout/hProcess9"/>
    <dgm:cxn modelId="{2A16B874-C9FF-4E38-81D5-3BF0ECF4106A}" type="presParOf" srcId="{E98E971C-6F48-4A3D-8DE1-05A1F737F747}" destId="{2088FCBE-49A0-4EA6-8443-0C7B8D6A1E82}" srcOrd="0" destOrd="0" presId="urn:microsoft.com/office/officeart/2005/8/layout/hProcess9"/>
    <dgm:cxn modelId="{AE0A174B-EB49-4B14-8C5D-9100FCA1C7AB}" type="presParOf" srcId="{E98E971C-6F48-4A3D-8DE1-05A1F737F747}" destId="{6D7F0DC4-B018-467C-9560-F177EB81EE44}" srcOrd="1" destOrd="0" presId="urn:microsoft.com/office/officeart/2005/8/layout/hProcess9"/>
    <dgm:cxn modelId="{77658153-E7B0-4578-9E4A-DF75FC2E4223}" type="presParOf" srcId="{E98E971C-6F48-4A3D-8DE1-05A1F737F747}" destId="{2D771A35-D51A-4FF7-8123-2FEF019F2B75}" srcOrd="2" destOrd="0" presId="urn:microsoft.com/office/officeart/2005/8/layout/hProcess9"/>
    <dgm:cxn modelId="{6B72D317-BCD1-407D-88AB-D935D7DB34C4}" type="presParOf" srcId="{E98E971C-6F48-4A3D-8DE1-05A1F737F747}" destId="{40B0BFA9-62F4-4637-BB4C-496B68B66BA5}" srcOrd="3" destOrd="0" presId="urn:microsoft.com/office/officeart/2005/8/layout/hProcess9"/>
    <dgm:cxn modelId="{499761A4-535E-4B6E-B397-000E8234C41C}" type="presParOf" srcId="{E98E971C-6F48-4A3D-8DE1-05A1F737F747}" destId="{8145D852-EA6C-4923-A10E-C5BED68C628B}" srcOrd="4" destOrd="0" presId="urn:microsoft.com/office/officeart/2005/8/layout/hProcess9"/>
    <dgm:cxn modelId="{702147B1-F5A7-4E88-A46E-4D73500D7487}" type="presParOf" srcId="{E98E971C-6F48-4A3D-8DE1-05A1F737F747}" destId="{DA362EF5-056D-4CAF-B9D4-AFAD2B7D5EE3}" srcOrd="5" destOrd="0" presId="urn:microsoft.com/office/officeart/2005/8/layout/hProcess9"/>
    <dgm:cxn modelId="{AC6679E9-EA50-45DE-8136-603F6179CB37}" type="presParOf" srcId="{E98E971C-6F48-4A3D-8DE1-05A1F737F747}" destId="{27103796-40C8-4D7F-B52F-9D2C3254BEAA}" srcOrd="6" destOrd="0" presId="urn:microsoft.com/office/officeart/2005/8/layout/hProcess9"/>
    <dgm:cxn modelId="{AEC4387B-E9A5-4DF9-BBB4-F95256199C09}" type="presParOf" srcId="{E98E971C-6F48-4A3D-8DE1-05A1F737F747}" destId="{C533B367-9A6C-46CC-B862-CCD3B0268755}" srcOrd="7" destOrd="0" presId="urn:microsoft.com/office/officeart/2005/8/layout/hProcess9"/>
    <dgm:cxn modelId="{D991CD7D-8270-4F9F-9DAB-B0AEE9512EF4}" type="presParOf" srcId="{E98E971C-6F48-4A3D-8DE1-05A1F737F747}" destId="{49845952-D4B5-450B-8D2D-9AA1A0C63F78}" srcOrd="8" destOrd="0" presId="urn:microsoft.com/office/officeart/2005/8/layout/hProcess9"/>
  </dgm:cxnLst>
  <dgm:bg>
    <a:solidFill>
      <a:schemeClr val="bg1"/>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6882EB-B53D-4F62-8F00-F173A548D5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3B40411-D793-41B8-A184-AE05302080F0}">
      <dgm:prSet custT="1"/>
      <dgm:spPr>
        <a:solidFill>
          <a:srgbClr val="F3E9F2"/>
        </a:solidFill>
      </dgm:spPr>
      <dgm:t>
        <a:bodyPr/>
        <a:lstStyle/>
        <a:p>
          <a:pPr rtl="0"/>
          <a:r>
            <a:rPr lang="en-US" sz="1400" b="0" dirty="0" smtClean="0">
              <a:solidFill>
                <a:schemeClr val="tx1"/>
              </a:solidFill>
              <a:latin typeface="+mn-lt"/>
              <a:cs typeface="Calibri" pitchFamily="34" charset="0"/>
            </a:rPr>
            <a:t>After GO-Live, 100% data verification for completeness, accuracy and correctness</a:t>
          </a:r>
          <a:endParaRPr lang="en-US" sz="1400" b="0" dirty="0">
            <a:solidFill>
              <a:schemeClr val="tx1"/>
            </a:solidFill>
            <a:latin typeface="+mn-lt"/>
            <a:cs typeface="Calibri" pitchFamily="34" charset="0"/>
          </a:endParaRPr>
        </a:p>
      </dgm:t>
    </dgm:pt>
    <dgm:pt modelId="{8BEDA42D-7B8F-450A-A5A5-7A3DC6D1B052}" type="parTrans" cxnId="{CAF1140D-E3BC-49D2-96F2-6ED643597240}">
      <dgm:prSet/>
      <dgm:spPr/>
      <dgm:t>
        <a:bodyPr/>
        <a:lstStyle/>
        <a:p>
          <a:endParaRPr lang="en-US"/>
        </a:p>
      </dgm:t>
    </dgm:pt>
    <dgm:pt modelId="{0D7D4841-4A11-49C6-8116-C84EC8681631}" type="sibTrans" cxnId="{CAF1140D-E3BC-49D2-96F2-6ED643597240}">
      <dgm:prSet/>
      <dgm:spPr/>
      <dgm:t>
        <a:bodyPr/>
        <a:lstStyle/>
        <a:p>
          <a:endParaRPr lang="en-US"/>
        </a:p>
      </dgm:t>
    </dgm:pt>
    <dgm:pt modelId="{D9E94B8A-684B-4E75-ABFA-AC13C93C7099}">
      <dgm:prSet custT="1"/>
      <dgm:spPr>
        <a:solidFill>
          <a:srgbClr val="F3E9F2"/>
        </a:solidFill>
      </dgm:spPr>
      <dgm:t>
        <a:bodyPr/>
        <a:lstStyle/>
        <a:p>
          <a:r>
            <a:rPr lang="en-US" sz="1400" b="0" dirty="0" smtClean="0">
              <a:solidFill>
                <a:schemeClr val="tx1"/>
              </a:solidFill>
              <a:latin typeface="+mn-lt"/>
              <a:cs typeface="Calibri" pitchFamily="34" charset="0"/>
            </a:rPr>
            <a:t>Submission of detail exception reports to enable organization to make necessary changes</a:t>
          </a:r>
          <a:endParaRPr lang="en-US" sz="1400" b="0" dirty="0">
            <a:solidFill>
              <a:schemeClr val="tx1"/>
            </a:solidFill>
            <a:latin typeface="+mn-lt"/>
            <a:cs typeface="Calibri" pitchFamily="34" charset="0"/>
          </a:endParaRPr>
        </a:p>
      </dgm:t>
    </dgm:pt>
    <dgm:pt modelId="{733CBB55-9549-4153-B430-74C04AE72AE6}" type="parTrans" cxnId="{B0053DA2-3EEF-4CAE-B63C-049856E2DC0E}">
      <dgm:prSet/>
      <dgm:spPr/>
      <dgm:t>
        <a:bodyPr/>
        <a:lstStyle/>
        <a:p>
          <a:endParaRPr lang="en-US"/>
        </a:p>
      </dgm:t>
    </dgm:pt>
    <dgm:pt modelId="{CB3EB056-E5C6-47CF-9D62-58F822471E34}" type="sibTrans" cxnId="{B0053DA2-3EEF-4CAE-B63C-049856E2DC0E}">
      <dgm:prSet/>
      <dgm:spPr/>
      <dgm:t>
        <a:bodyPr/>
        <a:lstStyle/>
        <a:p>
          <a:endParaRPr lang="en-US"/>
        </a:p>
      </dgm:t>
    </dgm:pt>
    <dgm:pt modelId="{A57B2868-8FBC-48D9-8271-A8EE587428B8}" type="pres">
      <dgm:prSet presAssocID="{986882EB-B53D-4F62-8F00-F173A548D5C8}" presName="linear" presStyleCnt="0">
        <dgm:presLayoutVars>
          <dgm:animLvl val="lvl"/>
          <dgm:resizeHandles val="exact"/>
        </dgm:presLayoutVars>
      </dgm:prSet>
      <dgm:spPr/>
      <dgm:t>
        <a:bodyPr/>
        <a:lstStyle/>
        <a:p>
          <a:endParaRPr lang="en-US"/>
        </a:p>
      </dgm:t>
    </dgm:pt>
    <dgm:pt modelId="{1ECE275C-884E-4199-9075-2C12E462BEF3}" type="pres">
      <dgm:prSet presAssocID="{33B40411-D793-41B8-A184-AE05302080F0}" presName="parentText" presStyleLbl="node1" presStyleIdx="0" presStyleCnt="2" custLinFactY="-1892" custLinFactNeighborX="23750" custLinFactNeighborY="-100000">
        <dgm:presLayoutVars>
          <dgm:chMax val="0"/>
          <dgm:bulletEnabled val="1"/>
        </dgm:presLayoutVars>
      </dgm:prSet>
      <dgm:spPr/>
      <dgm:t>
        <a:bodyPr/>
        <a:lstStyle/>
        <a:p>
          <a:endParaRPr lang="en-US"/>
        </a:p>
      </dgm:t>
    </dgm:pt>
    <dgm:pt modelId="{56326E2E-8153-4F5F-93C3-84207A59A029}" type="pres">
      <dgm:prSet presAssocID="{0D7D4841-4A11-49C6-8116-C84EC8681631}" presName="spacer" presStyleCnt="0"/>
      <dgm:spPr/>
    </dgm:pt>
    <dgm:pt modelId="{1DE84CB2-1E6E-4E64-89AB-B3A703E304B0}" type="pres">
      <dgm:prSet presAssocID="{D9E94B8A-684B-4E75-ABFA-AC13C93C7099}" presName="parentText" presStyleLbl="node1" presStyleIdx="1" presStyleCnt="2" custLinFactY="-1892" custLinFactNeighborX="23750" custLinFactNeighborY="-100000">
        <dgm:presLayoutVars>
          <dgm:chMax val="0"/>
          <dgm:bulletEnabled val="1"/>
        </dgm:presLayoutVars>
      </dgm:prSet>
      <dgm:spPr/>
      <dgm:t>
        <a:bodyPr/>
        <a:lstStyle/>
        <a:p>
          <a:endParaRPr lang="en-US"/>
        </a:p>
      </dgm:t>
    </dgm:pt>
  </dgm:ptLst>
  <dgm:cxnLst>
    <dgm:cxn modelId="{CAF1140D-E3BC-49D2-96F2-6ED643597240}" srcId="{986882EB-B53D-4F62-8F00-F173A548D5C8}" destId="{33B40411-D793-41B8-A184-AE05302080F0}" srcOrd="0" destOrd="0" parTransId="{8BEDA42D-7B8F-450A-A5A5-7A3DC6D1B052}" sibTransId="{0D7D4841-4A11-49C6-8116-C84EC8681631}"/>
    <dgm:cxn modelId="{49A41A8C-BA01-400A-9C6C-9376CFDA33B3}" type="presOf" srcId="{986882EB-B53D-4F62-8F00-F173A548D5C8}" destId="{A57B2868-8FBC-48D9-8271-A8EE587428B8}" srcOrd="0" destOrd="0" presId="urn:microsoft.com/office/officeart/2005/8/layout/vList2"/>
    <dgm:cxn modelId="{0A9671B9-BFAB-44DA-A56B-EAA211967789}" type="presOf" srcId="{33B40411-D793-41B8-A184-AE05302080F0}" destId="{1ECE275C-884E-4199-9075-2C12E462BEF3}" srcOrd="0" destOrd="0" presId="urn:microsoft.com/office/officeart/2005/8/layout/vList2"/>
    <dgm:cxn modelId="{B0053DA2-3EEF-4CAE-B63C-049856E2DC0E}" srcId="{986882EB-B53D-4F62-8F00-F173A548D5C8}" destId="{D9E94B8A-684B-4E75-ABFA-AC13C93C7099}" srcOrd="1" destOrd="0" parTransId="{733CBB55-9549-4153-B430-74C04AE72AE6}" sibTransId="{CB3EB056-E5C6-47CF-9D62-58F822471E34}"/>
    <dgm:cxn modelId="{A806BE2D-6496-46B3-8F8A-060FAF80873B}" type="presOf" srcId="{D9E94B8A-684B-4E75-ABFA-AC13C93C7099}" destId="{1DE84CB2-1E6E-4E64-89AB-B3A703E304B0}" srcOrd="0" destOrd="0" presId="urn:microsoft.com/office/officeart/2005/8/layout/vList2"/>
    <dgm:cxn modelId="{EEA36B21-8435-4BFE-ADDC-E4AA5DAD5BB7}" type="presParOf" srcId="{A57B2868-8FBC-48D9-8271-A8EE587428B8}" destId="{1ECE275C-884E-4199-9075-2C12E462BEF3}" srcOrd="0" destOrd="0" presId="urn:microsoft.com/office/officeart/2005/8/layout/vList2"/>
    <dgm:cxn modelId="{1B7B9E91-A37E-4012-A95B-BE6A5875D869}" type="presParOf" srcId="{A57B2868-8FBC-48D9-8271-A8EE587428B8}" destId="{56326E2E-8153-4F5F-93C3-84207A59A029}" srcOrd="1" destOrd="0" presId="urn:microsoft.com/office/officeart/2005/8/layout/vList2"/>
    <dgm:cxn modelId="{AC097B98-9BEA-4736-995B-7C0864F0D7BA}" type="presParOf" srcId="{A57B2868-8FBC-48D9-8271-A8EE587428B8}" destId="{1DE84CB2-1E6E-4E64-89AB-B3A703E304B0}" srcOrd="2"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9EF91-FB9E-46C4-BF8E-B7D0B1D7320C}">
      <dsp:nvSpPr>
        <dsp:cNvPr id="0" name=""/>
        <dsp:cNvSpPr/>
      </dsp:nvSpPr>
      <dsp:spPr>
        <a:xfrm>
          <a:off x="0" y="0"/>
          <a:ext cx="7848596" cy="1676400"/>
        </a:xfrm>
        <a:prstGeom prst="right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2088FCBE-49A0-4EA6-8443-0C7B8D6A1E82}">
      <dsp:nvSpPr>
        <dsp:cNvPr id="0" name=""/>
        <dsp:cNvSpPr/>
      </dsp:nvSpPr>
      <dsp:spPr>
        <a:xfrm>
          <a:off x="344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Migration Process Assurance</a:t>
          </a:r>
        </a:p>
      </dsp:txBody>
      <dsp:txXfrm>
        <a:off x="36183" y="535654"/>
        <a:ext cx="1442551" cy="605092"/>
      </dsp:txXfrm>
    </dsp:sp>
    <dsp:sp modelId="{C5DDC492-A154-4FEF-898A-AF803220BE94}">
      <dsp:nvSpPr>
        <dsp:cNvPr id="0" name=""/>
        <dsp:cNvSpPr/>
      </dsp:nvSpPr>
      <dsp:spPr>
        <a:xfrm>
          <a:off x="158686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Independent Assurance Tool</a:t>
          </a:r>
        </a:p>
      </dsp:txBody>
      <dsp:txXfrm>
        <a:off x="1619603" y="535654"/>
        <a:ext cx="1442551" cy="605092"/>
      </dsp:txXfrm>
    </dsp:sp>
    <dsp:sp modelId="{33455CEB-E6AF-4050-932D-918259F3363E}">
      <dsp:nvSpPr>
        <dsp:cNvPr id="0" name=""/>
        <dsp:cNvSpPr/>
      </dsp:nvSpPr>
      <dsp:spPr>
        <a:xfrm>
          <a:off x="317029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Pre Migration Assurance</a:t>
          </a:r>
        </a:p>
      </dsp:txBody>
      <dsp:txXfrm>
        <a:off x="3203024" y="535654"/>
        <a:ext cx="1442551" cy="605092"/>
      </dsp:txXfrm>
    </dsp:sp>
    <dsp:sp modelId="{35B809E7-0364-4804-95C0-B21BB7E02B35}">
      <dsp:nvSpPr>
        <dsp:cNvPr id="0" name=""/>
        <dsp:cNvSpPr/>
      </dsp:nvSpPr>
      <dsp:spPr>
        <a:xfrm>
          <a:off x="475371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Correction Phase</a:t>
          </a:r>
        </a:p>
      </dsp:txBody>
      <dsp:txXfrm>
        <a:off x="4786444" y="535654"/>
        <a:ext cx="1442551" cy="605092"/>
      </dsp:txXfrm>
    </dsp:sp>
    <dsp:sp modelId="{9FBF4436-D9BD-4ABF-930E-6E8424BC5AE7}">
      <dsp:nvSpPr>
        <dsp:cNvPr id="0" name=""/>
        <dsp:cNvSpPr/>
      </dsp:nvSpPr>
      <dsp:spPr>
        <a:xfrm>
          <a:off x="6337131"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Post Migration Assurance</a:t>
          </a:r>
        </a:p>
      </dsp:txBody>
      <dsp:txXfrm>
        <a:off x="6369865" y="535654"/>
        <a:ext cx="1442551" cy="60509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3CE33-4A7E-457E-85E5-D9F8B9526D7E}">
      <dsp:nvSpPr>
        <dsp:cNvPr id="0" name=""/>
        <dsp:cNvSpPr/>
      </dsp:nvSpPr>
      <dsp:spPr>
        <a:xfrm>
          <a:off x="0" y="816239"/>
          <a:ext cx="2623542" cy="1049416"/>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latin typeface="Calibri" pitchFamily="34" charset="0"/>
              <a:cs typeface="Calibri" pitchFamily="34" charset="0"/>
            </a:rPr>
            <a:t>Legacy To New Solution</a:t>
          </a:r>
          <a:endParaRPr lang="en-US" sz="2600" kern="1200" dirty="0">
            <a:latin typeface="Calibri" pitchFamily="34" charset="0"/>
            <a:cs typeface="Calibri" pitchFamily="34" charset="0"/>
          </a:endParaRPr>
        </a:p>
      </dsp:txBody>
      <dsp:txXfrm>
        <a:off x="0" y="816239"/>
        <a:ext cx="2623542" cy="1049416"/>
      </dsp:txXfrm>
    </dsp:sp>
    <dsp:sp modelId="{7AB5F052-2776-4FB9-A5C4-513FC4812FDF}">
      <dsp:nvSpPr>
        <dsp:cNvPr id="0" name=""/>
        <dsp:cNvSpPr/>
      </dsp:nvSpPr>
      <dsp:spPr>
        <a:xfrm>
          <a:off x="2690" y="1802408"/>
          <a:ext cx="262354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latin typeface="Calibri" pitchFamily="34" charset="0"/>
              <a:cs typeface="Calibri" pitchFamily="34" charset="0"/>
            </a:rPr>
            <a:t>Challenges</a:t>
          </a:r>
          <a:endParaRPr lang="en-US" sz="2400" kern="1200" dirty="0">
            <a:latin typeface="Calibri" pitchFamily="34" charset="0"/>
            <a:cs typeface="Calibri" pitchFamily="34" charset="0"/>
          </a:endParaRPr>
        </a:p>
        <a:p>
          <a:pPr marL="228600" lvl="1" indent="-228600" algn="l" defTabSz="1155700">
            <a:lnSpc>
              <a:spcPct val="90000"/>
            </a:lnSpc>
            <a:spcBef>
              <a:spcPct val="0"/>
            </a:spcBef>
            <a:spcAft>
              <a:spcPct val="15000"/>
            </a:spcAft>
            <a:buChar char="••"/>
          </a:pPr>
          <a:endParaRPr lang="en-US" sz="26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Multiple Legacy</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EOD (Legacy) to BOD (New Solution) data availability</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Vendor Management</a:t>
          </a:r>
          <a:endParaRPr lang="en-US" sz="1800" kern="1200" dirty="0">
            <a:latin typeface="Calibri" pitchFamily="34" charset="0"/>
            <a:cs typeface="Calibri" pitchFamily="34" charset="0"/>
          </a:endParaRPr>
        </a:p>
      </dsp:txBody>
      <dsp:txXfrm>
        <a:off x="2690" y="1802408"/>
        <a:ext cx="2623542" cy="2854800"/>
      </dsp:txXfrm>
    </dsp:sp>
    <dsp:sp modelId="{CA398331-A5E3-4328-A3ED-F212DCC3458E}">
      <dsp:nvSpPr>
        <dsp:cNvPr id="0" name=""/>
        <dsp:cNvSpPr/>
      </dsp:nvSpPr>
      <dsp:spPr>
        <a:xfrm>
          <a:off x="2993528" y="752991"/>
          <a:ext cx="2623542" cy="1049416"/>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latin typeface="Calibri" pitchFamily="34" charset="0"/>
              <a:cs typeface="Calibri" pitchFamily="34" charset="0"/>
            </a:rPr>
            <a:t>Version Migration</a:t>
          </a:r>
          <a:endParaRPr lang="en-US" sz="2600" kern="1200" dirty="0">
            <a:latin typeface="Calibri" pitchFamily="34" charset="0"/>
            <a:cs typeface="Calibri" pitchFamily="34" charset="0"/>
          </a:endParaRPr>
        </a:p>
      </dsp:txBody>
      <dsp:txXfrm>
        <a:off x="2993528" y="752991"/>
        <a:ext cx="2623542" cy="1049416"/>
      </dsp:txXfrm>
    </dsp:sp>
    <dsp:sp modelId="{B59E7EBE-8C74-43ED-BF89-37216E848091}">
      <dsp:nvSpPr>
        <dsp:cNvPr id="0" name=""/>
        <dsp:cNvSpPr/>
      </dsp:nvSpPr>
      <dsp:spPr>
        <a:xfrm>
          <a:off x="2993528" y="1802408"/>
          <a:ext cx="262354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latin typeface="Calibri" pitchFamily="34" charset="0"/>
              <a:cs typeface="Calibri" pitchFamily="34" charset="0"/>
            </a:rPr>
            <a:t>Challenges</a:t>
          </a:r>
          <a:endParaRPr lang="en-US" sz="2400" kern="1200" dirty="0">
            <a:latin typeface="Calibri" pitchFamily="34" charset="0"/>
            <a:cs typeface="Calibri" pitchFamily="34" charset="0"/>
          </a:endParaRPr>
        </a:p>
        <a:p>
          <a:pPr marL="285750" lvl="1" indent="-285750" algn="l" defTabSz="1244600">
            <a:lnSpc>
              <a:spcPct val="90000"/>
            </a:lnSpc>
            <a:spcBef>
              <a:spcPct val="0"/>
            </a:spcBef>
            <a:spcAft>
              <a:spcPct val="15000"/>
            </a:spcAft>
            <a:buChar char="••"/>
          </a:pPr>
          <a:endParaRPr lang="en-US" sz="2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High Volume</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Online Migration</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Post Migration Window time is limited</a:t>
          </a:r>
          <a:endParaRPr lang="en-US" sz="1800" kern="1200" dirty="0">
            <a:latin typeface="Calibri" pitchFamily="34" charset="0"/>
            <a:cs typeface="Calibri" pitchFamily="34" charset="0"/>
          </a:endParaRPr>
        </a:p>
      </dsp:txBody>
      <dsp:txXfrm>
        <a:off x="2993528" y="1802408"/>
        <a:ext cx="2623542" cy="2854800"/>
      </dsp:txXfrm>
    </dsp:sp>
    <dsp:sp modelId="{7D589C7F-6099-4B08-B0B1-9F218CF1D89B}">
      <dsp:nvSpPr>
        <dsp:cNvPr id="0" name=""/>
        <dsp:cNvSpPr/>
      </dsp:nvSpPr>
      <dsp:spPr>
        <a:xfrm>
          <a:off x="5984367" y="752991"/>
          <a:ext cx="2623542" cy="1049416"/>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kern="1200" dirty="0" smtClean="0">
              <a:latin typeface="Calibri" pitchFamily="34" charset="0"/>
              <a:cs typeface="Calibri" pitchFamily="34" charset="0"/>
            </a:rPr>
            <a:t>Core DB To Data Ware House</a:t>
          </a:r>
          <a:endParaRPr lang="en-US" sz="2600" kern="1200" dirty="0">
            <a:latin typeface="Calibri" pitchFamily="34" charset="0"/>
            <a:cs typeface="Calibri" pitchFamily="34" charset="0"/>
          </a:endParaRPr>
        </a:p>
      </dsp:txBody>
      <dsp:txXfrm>
        <a:off x="5984367" y="752991"/>
        <a:ext cx="2623542" cy="1049416"/>
      </dsp:txXfrm>
    </dsp:sp>
    <dsp:sp modelId="{029ACF51-DC86-4DED-B646-5A6EF3C678B8}">
      <dsp:nvSpPr>
        <dsp:cNvPr id="0" name=""/>
        <dsp:cNvSpPr/>
      </dsp:nvSpPr>
      <dsp:spPr>
        <a:xfrm>
          <a:off x="5984367" y="1802408"/>
          <a:ext cx="262354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latin typeface="Calibri" pitchFamily="34" charset="0"/>
              <a:cs typeface="Calibri" pitchFamily="34" charset="0"/>
            </a:rPr>
            <a:t>Challenges</a:t>
          </a:r>
          <a:endParaRPr lang="en-US" sz="2400" kern="1200" dirty="0">
            <a:latin typeface="Calibri" pitchFamily="34" charset="0"/>
            <a:cs typeface="Calibri" pitchFamily="34" charset="0"/>
          </a:endParaRPr>
        </a:p>
        <a:p>
          <a:pPr marL="228600" lvl="1" indent="-228600" algn="l" defTabSz="1155700">
            <a:lnSpc>
              <a:spcPct val="90000"/>
            </a:lnSpc>
            <a:spcBef>
              <a:spcPct val="0"/>
            </a:spcBef>
            <a:spcAft>
              <a:spcPct val="15000"/>
            </a:spcAft>
            <a:buChar char="••"/>
          </a:pPr>
          <a:endParaRPr lang="en-US" sz="26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Multiple Input sources</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High Volume</a:t>
          </a:r>
          <a:endParaRPr lang="en-US" sz="1800" kern="1200" dirty="0">
            <a:latin typeface="Calibri" pitchFamily="34" charset="0"/>
            <a:cs typeface="Calibri" pitchFamily="34" charset="0"/>
          </a:endParaRPr>
        </a:p>
        <a:p>
          <a:pPr marL="342900" lvl="2" indent="-171450" algn="l" defTabSz="800100">
            <a:lnSpc>
              <a:spcPct val="90000"/>
            </a:lnSpc>
            <a:spcBef>
              <a:spcPct val="0"/>
            </a:spcBef>
            <a:spcAft>
              <a:spcPct val="15000"/>
            </a:spcAft>
            <a:buChar char="••"/>
          </a:pPr>
          <a:r>
            <a:rPr lang="en-US" sz="1800" kern="1200" dirty="0" smtClean="0">
              <a:latin typeface="Calibri" pitchFamily="34" charset="0"/>
              <a:cs typeface="Calibri" pitchFamily="34" charset="0"/>
            </a:rPr>
            <a:t>Online Migration</a:t>
          </a:r>
          <a:endParaRPr lang="en-US" sz="1800" kern="1200" dirty="0">
            <a:latin typeface="Calibri" pitchFamily="34" charset="0"/>
            <a:cs typeface="Calibri" pitchFamily="34" charset="0"/>
          </a:endParaRPr>
        </a:p>
      </dsp:txBody>
      <dsp:txXfrm>
        <a:off x="5984367" y="1802408"/>
        <a:ext cx="2623542" cy="28548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6649-BF6C-49BF-B7E1-B135EAFA68B6}">
      <dsp:nvSpPr>
        <dsp:cNvPr id="0" name=""/>
        <dsp:cNvSpPr/>
      </dsp:nvSpPr>
      <dsp:spPr>
        <a:xfrm>
          <a:off x="39" y="477607"/>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Challenges</a:t>
          </a:r>
          <a:endParaRPr lang="en-US" sz="2800" kern="1200" dirty="0">
            <a:latin typeface="Calibri" pitchFamily="34" charset="0"/>
            <a:cs typeface="Calibri" pitchFamily="34" charset="0"/>
          </a:endParaRPr>
        </a:p>
      </dsp:txBody>
      <dsp:txXfrm>
        <a:off x="39" y="477607"/>
        <a:ext cx="3809962" cy="1523985"/>
      </dsp:txXfrm>
    </dsp:sp>
    <dsp:sp modelId="{898EDB4C-BB01-43B5-86FE-76690AB2A647}">
      <dsp:nvSpPr>
        <dsp:cNvPr id="0" name=""/>
        <dsp:cNvSpPr/>
      </dsp:nvSpPr>
      <dsp:spPr>
        <a:xfrm>
          <a:off x="39" y="2001592"/>
          <a:ext cx="380996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Multiple Legacy Systems</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Legacy and Core system Data Availability</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Vendor Management</a:t>
          </a:r>
          <a:endParaRPr lang="en-US" sz="2000" kern="1200" dirty="0">
            <a:latin typeface="Calibri" pitchFamily="34" charset="0"/>
            <a:cs typeface="Calibri" pitchFamily="34" charset="0"/>
          </a:endParaRPr>
        </a:p>
      </dsp:txBody>
      <dsp:txXfrm>
        <a:off x="39" y="2001592"/>
        <a:ext cx="3809962" cy="2854800"/>
      </dsp:txXfrm>
    </dsp:sp>
    <dsp:sp modelId="{C1E39D06-0907-4AEE-80F2-8D7C154C3FA9}">
      <dsp:nvSpPr>
        <dsp:cNvPr id="0" name=""/>
        <dsp:cNvSpPr/>
      </dsp:nvSpPr>
      <dsp:spPr>
        <a:xfrm>
          <a:off x="4343397" y="477607"/>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Critical Success Factor</a:t>
          </a:r>
          <a:endParaRPr lang="en-US" sz="2800" kern="1200" dirty="0">
            <a:latin typeface="Calibri" pitchFamily="34" charset="0"/>
            <a:cs typeface="Calibri" pitchFamily="34" charset="0"/>
          </a:endParaRPr>
        </a:p>
      </dsp:txBody>
      <dsp:txXfrm>
        <a:off x="4343397" y="477607"/>
        <a:ext cx="3809962" cy="1523985"/>
      </dsp:txXfrm>
    </dsp:sp>
    <dsp:sp modelId="{8728F85A-85AB-484C-8500-D60E997E6441}">
      <dsp:nvSpPr>
        <dsp:cNvPr id="0" name=""/>
        <dsp:cNvSpPr/>
      </dsp:nvSpPr>
      <dsp:spPr>
        <a:xfrm>
          <a:off x="4343397" y="2001592"/>
          <a:ext cx="380996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Techno Functional Experts</a:t>
          </a:r>
          <a:endParaRPr lang="en-US" sz="2000" kern="1200" dirty="0"/>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Data Backup strategy</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Migration Strategy Documents and its Versions</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Project Management Skills</a:t>
          </a:r>
          <a:endParaRPr lang="en-US" sz="2000" kern="1200" dirty="0">
            <a:latin typeface="Calibri" pitchFamily="34" charset="0"/>
            <a:cs typeface="Calibri" pitchFamily="34" charset="0"/>
          </a:endParaRPr>
        </a:p>
      </dsp:txBody>
      <dsp:txXfrm>
        <a:off x="4343397" y="2001592"/>
        <a:ext cx="3809962" cy="28548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6649-BF6C-49BF-B7E1-B135EAFA68B6}">
      <dsp:nvSpPr>
        <dsp:cNvPr id="0" name=""/>
        <dsp:cNvSpPr/>
      </dsp:nvSpPr>
      <dsp:spPr>
        <a:xfrm>
          <a:off x="39" y="254576"/>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Challenges</a:t>
          </a:r>
          <a:endParaRPr lang="en-US" sz="2800" kern="1200" dirty="0">
            <a:latin typeface="Calibri" pitchFamily="34" charset="0"/>
            <a:cs typeface="Calibri" pitchFamily="34" charset="0"/>
          </a:endParaRPr>
        </a:p>
      </dsp:txBody>
      <dsp:txXfrm>
        <a:off x="39" y="254576"/>
        <a:ext cx="3809962" cy="1523985"/>
      </dsp:txXfrm>
    </dsp:sp>
    <dsp:sp modelId="{898EDB4C-BB01-43B5-86FE-76690AB2A647}">
      <dsp:nvSpPr>
        <dsp:cNvPr id="0" name=""/>
        <dsp:cNvSpPr/>
      </dsp:nvSpPr>
      <dsp:spPr>
        <a:xfrm>
          <a:off x="39" y="1778561"/>
          <a:ext cx="3809962" cy="3300862"/>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High Volume</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Post Migration Window Time is limited</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Online Migration</a:t>
          </a:r>
          <a:endParaRPr lang="en-US" sz="2000" kern="1200" dirty="0">
            <a:latin typeface="Calibri" pitchFamily="34" charset="0"/>
            <a:cs typeface="Calibri" pitchFamily="34" charset="0"/>
          </a:endParaRPr>
        </a:p>
      </dsp:txBody>
      <dsp:txXfrm>
        <a:off x="39" y="1778561"/>
        <a:ext cx="3809962" cy="3300862"/>
      </dsp:txXfrm>
    </dsp:sp>
    <dsp:sp modelId="{C1E39D06-0907-4AEE-80F2-8D7C154C3FA9}">
      <dsp:nvSpPr>
        <dsp:cNvPr id="0" name=""/>
        <dsp:cNvSpPr/>
      </dsp:nvSpPr>
      <dsp:spPr>
        <a:xfrm>
          <a:off x="4343397" y="254576"/>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Critical Success Factor</a:t>
          </a:r>
          <a:endParaRPr lang="en-US" sz="2800" kern="1200" dirty="0">
            <a:latin typeface="Calibri" pitchFamily="34" charset="0"/>
            <a:cs typeface="Calibri" pitchFamily="34" charset="0"/>
          </a:endParaRPr>
        </a:p>
      </dsp:txBody>
      <dsp:txXfrm>
        <a:off x="4343397" y="254576"/>
        <a:ext cx="3809962" cy="1523985"/>
      </dsp:txXfrm>
    </dsp:sp>
    <dsp:sp modelId="{8728F85A-85AB-484C-8500-D60E997E6441}">
      <dsp:nvSpPr>
        <dsp:cNvPr id="0" name=""/>
        <dsp:cNvSpPr/>
      </dsp:nvSpPr>
      <dsp:spPr>
        <a:xfrm>
          <a:off x="4343397" y="1778561"/>
          <a:ext cx="3809962" cy="3300862"/>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Hardware Availability</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Identification of Business Critical Data</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Pre migration Assurance</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Migration Strategy Documents and its Versions</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Split of project on immediate critical verification and what can be analyzed later on.</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Project Management Skills</a:t>
          </a:r>
          <a:endParaRPr lang="en-US" sz="2000" kern="1200" dirty="0">
            <a:latin typeface="Calibri" pitchFamily="34" charset="0"/>
            <a:cs typeface="Calibri" pitchFamily="34" charset="0"/>
          </a:endParaRPr>
        </a:p>
      </dsp:txBody>
      <dsp:txXfrm>
        <a:off x="4343397" y="1778561"/>
        <a:ext cx="3809962" cy="33008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6649-BF6C-49BF-B7E1-B135EAFA68B6}">
      <dsp:nvSpPr>
        <dsp:cNvPr id="0" name=""/>
        <dsp:cNvSpPr/>
      </dsp:nvSpPr>
      <dsp:spPr>
        <a:xfrm>
          <a:off x="39" y="477607"/>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Challenges</a:t>
          </a:r>
          <a:endParaRPr lang="en-US" sz="2800" kern="1200" dirty="0">
            <a:latin typeface="Calibri" pitchFamily="34" charset="0"/>
            <a:cs typeface="Calibri" pitchFamily="34" charset="0"/>
          </a:endParaRPr>
        </a:p>
      </dsp:txBody>
      <dsp:txXfrm>
        <a:off x="39" y="477607"/>
        <a:ext cx="3809962" cy="1523985"/>
      </dsp:txXfrm>
    </dsp:sp>
    <dsp:sp modelId="{898EDB4C-BB01-43B5-86FE-76690AB2A647}">
      <dsp:nvSpPr>
        <dsp:cNvPr id="0" name=""/>
        <dsp:cNvSpPr/>
      </dsp:nvSpPr>
      <dsp:spPr>
        <a:xfrm>
          <a:off x="39" y="2001592"/>
          <a:ext cx="380996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Multiple inputs to centralized system</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High Volume</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Online Migration</a:t>
          </a:r>
          <a:endParaRPr lang="en-US" sz="2000" kern="1200" dirty="0">
            <a:latin typeface="Calibri" pitchFamily="34" charset="0"/>
            <a:cs typeface="Calibri" pitchFamily="34" charset="0"/>
          </a:endParaRPr>
        </a:p>
      </dsp:txBody>
      <dsp:txXfrm>
        <a:off x="39" y="2001592"/>
        <a:ext cx="3809962" cy="2854800"/>
      </dsp:txXfrm>
    </dsp:sp>
    <dsp:sp modelId="{C1E39D06-0907-4AEE-80F2-8D7C154C3FA9}">
      <dsp:nvSpPr>
        <dsp:cNvPr id="0" name=""/>
        <dsp:cNvSpPr/>
      </dsp:nvSpPr>
      <dsp:spPr>
        <a:xfrm>
          <a:off x="4343397" y="477607"/>
          <a:ext cx="3809962" cy="1523985"/>
        </a:xfrm>
        <a:prstGeom prst="rect">
          <a:avLst/>
        </a:prstGeom>
        <a:solidFill>
          <a:srgbClr val="C793B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latin typeface="Calibri" pitchFamily="34" charset="0"/>
              <a:cs typeface="Calibri" pitchFamily="34" charset="0"/>
            </a:rPr>
            <a:t>Critical Success Factor</a:t>
          </a:r>
          <a:endParaRPr lang="en-US" sz="2800" kern="1200" dirty="0">
            <a:latin typeface="Calibri" pitchFamily="34" charset="0"/>
            <a:cs typeface="Calibri" pitchFamily="34" charset="0"/>
          </a:endParaRPr>
        </a:p>
      </dsp:txBody>
      <dsp:txXfrm>
        <a:off x="4343397" y="477607"/>
        <a:ext cx="3809962" cy="1523985"/>
      </dsp:txXfrm>
    </dsp:sp>
    <dsp:sp modelId="{8728F85A-85AB-484C-8500-D60E997E6441}">
      <dsp:nvSpPr>
        <dsp:cNvPr id="0" name=""/>
        <dsp:cNvSpPr/>
      </dsp:nvSpPr>
      <dsp:spPr>
        <a:xfrm>
          <a:off x="4343397" y="2001592"/>
          <a:ext cx="3809962" cy="2854800"/>
        </a:xfrm>
        <a:prstGeom prst="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Hardware Availability</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Migration Strategy Documents and its Versions</a:t>
          </a:r>
          <a:endParaRPr lang="en-US" sz="2000"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kern="1200" dirty="0" smtClean="0">
              <a:latin typeface="Calibri" pitchFamily="34" charset="0"/>
              <a:cs typeface="Calibri" pitchFamily="34" charset="0"/>
            </a:rPr>
            <a:t>Project Management Skills</a:t>
          </a:r>
          <a:endParaRPr lang="en-US" sz="2000" kern="1200" dirty="0">
            <a:latin typeface="Calibri" pitchFamily="34" charset="0"/>
            <a:cs typeface="Calibri" pitchFamily="34" charset="0"/>
          </a:endParaRPr>
        </a:p>
      </dsp:txBody>
      <dsp:txXfrm>
        <a:off x="4343397" y="2001592"/>
        <a:ext cx="3809962" cy="28548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B65CB-9C01-4FF8-AF47-B45D4DA11E8E}">
      <dsp:nvSpPr>
        <dsp:cNvPr id="0" name=""/>
        <dsp:cNvSpPr/>
      </dsp:nvSpPr>
      <dsp:spPr>
        <a:xfrm rot="5400000">
          <a:off x="5047788" y="-1863912"/>
          <a:ext cx="1303942"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Large Size PSU Bank</a:t>
          </a:r>
          <a:endParaRPr lang="en-US" sz="1600" kern="1200" dirty="0"/>
        </a:p>
      </dsp:txBody>
      <dsp:txXfrm rot="-5400000">
        <a:off x="3017520" y="230009"/>
        <a:ext cx="5300827" cy="1176636"/>
      </dsp:txXfrm>
    </dsp:sp>
    <dsp:sp modelId="{E879892C-06E1-4F8E-A66D-D1C9F4E3983C}">
      <dsp:nvSpPr>
        <dsp:cNvPr id="0" name=""/>
        <dsp:cNvSpPr/>
      </dsp:nvSpPr>
      <dsp:spPr>
        <a:xfrm>
          <a:off x="0" y="3363"/>
          <a:ext cx="3017520" cy="1629928"/>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COMPANY NAME</a:t>
          </a:r>
          <a:endParaRPr lang="en-US" sz="1800" kern="1200" dirty="0"/>
        </a:p>
      </dsp:txBody>
      <dsp:txXfrm>
        <a:off x="79567" y="82930"/>
        <a:ext cx="2858386" cy="1470794"/>
      </dsp:txXfrm>
    </dsp:sp>
    <dsp:sp modelId="{0CC86E9B-2066-443D-B682-776313FE963C}">
      <dsp:nvSpPr>
        <dsp:cNvPr id="0" name=""/>
        <dsp:cNvSpPr/>
      </dsp:nvSpPr>
      <dsp:spPr>
        <a:xfrm rot="5400000">
          <a:off x="4769489" y="25479"/>
          <a:ext cx="1849408" cy="5359241"/>
        </a:xfrm>
        <a:prstGeom prst="round2Same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Legacy Systems – 14</a:t>
          </a:r>
          <a:endParaRPr lang="en-US" sz="1600" kern="1200" dirty="0"/>
        </a:p>
        <a:p>
          <a:pPr marL="171450" lvl="1" indent="-171450" algn="l" defTabSz="711200">
            <a:lnSpc>
              <a:spcPct val="90000"/>
            </a:lnSpc>
            <a:spcBef>
              <a:spcPct val="0"/>
            </a:spcBef>
            <a:spcAft>
              <a:spcPct val="15000"/>
            </a:spcAft>
            <a:buChar char="••"/>
          </a:pPr>
          <a:r>
            <a:rPr lang="en-US" sz="1600" kern="1200" dirty="0" smtClean="0"/>
            <a:t>Target System – 1</a:t>
          </a:r>
          <a:endParaRPr lang="en-US" sz="1600" kern="1200" dirty="0"/>
        </a:p>
        <a:p>
          <a:pPr marL="171450" lvl="1" indent="-171450" algn="l" defTabSz="711200">
            <a:lnSpc>
              <a:spcPct val="90000"/>
            </a:lnSpc>
            <a:spcBef>
              <a:spcPct val="0"/>
            </a:spcBef>
            <a:spcAft>
              <a:spcPct val="15000"/>
            </a:spcAft>
            <a:buChar char="••"/>
          </a:pPr>
          <a:r>
            <a:rPr lang="en-US" sz="1600" kern="1200" dirty="0" smtClean="0"/>
            <a:t>Branches – 2200</a:t>
          </a:r>
          <a:endParaRPr lang="en-US" sz="1600" kern="1200" dirty="0"/>
        </a:p>
        <a:p>
          <a:pPr marL="171450" lvl="1" indent="-171450" algn="l" defTabSz="711200">
            <a:lnSpc>
              <a:spcPct val="90000"/>
            </a:lnSpc>
            <a:spcBef>
              <a:spcPct val="0"/>
            </a:spcBef>
            <a:spcAft>
              <a:spcPct val="15000"/>
            </a:spcAft>
            <a:buChar char="••"/>
          </a:pPr>
          <a:r>
            <a:rPr lang="en-US" sz="1600" kern="1200" dirty="0" smtClean="0"/>
            <a:t>Time Line – 6 Months</a:t>
          </a:r>
          <a:endParaRPr lang="en-US" sz="1600" kern="1200" dirty="0"/>
        </a:p>
      </dsp:txBody>
      <dsp:txXfrm rot="-5400000">
        <a:off x="3014573" y="1870677"/>
        <a:ext cx="5268960" cy="1668846"/>
      </dsp:txXfrm>
    </dsp:sp>
    <dsp:sp modelId="{B6998D0F-1212-490C-A3EF-E1313E15D2CA}">
      <dsp:nvSpPr>
        <dsp:cNvPr id="0" name=""/>
        <dsp:cNvSpPr/>
      </dsp:nvSpPr>
      <dsp:spPr>
        <a:xfrm>
          <a:off x="0" y="1714788"/>
          <a:ext cx="3014573" cy="1980623"/>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IN NUMBERS</a:t>
          </a:r>
          <a:endParaRPr lang="en-US" sz="1800" kern="1200" dirty="0"/>
        </a:p>
      </dsp:txBody>
      <dsp:txXfrm>
        <a:off x="96686" y="1811474"/>
        <a:ext cx="2821201" cy="1787251"/>
      </dsp:txXfrm>
    </dsp:sp>
    <dsp:sp modelId="{F4D09594-D6EE-4E99-92B5-C8A0E5890A8D}">
      <dsp:nvSpPr>
        <dsp:cNvPr id="0" name=""/>
        <dsp:cNvSpPr/>
      </dsp:nvSpPr>
      <dsp:spPr>
        <a:xfrm rot="5400000">
          <a:off x="5047788" y="1909632"/>
          <a:ext cx="1303942"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Non availability of strategy documents and field mapping files</a:t>
          </a:r>
          <a:endParaRPr lang="en-US" sz="1400" kern="1200" dirty="0"/>
        </a:p>
        <a:p>
          <a:pPr marL="114300" lvl="1" indent="-114300" algn="l" defTabSz="622300">
            <a:lnSpc>
              <a:spcPct val="90000"/>
            </a:lnSpc>
            <a:spcBef>
              <a:spcPct val="0"/>
            </a:spcBef>
            <a:spcAft>
              <a:spcPct val="15000"/>
            </a:spcAft>
            <a:buChar char="••"/>
          </a:pPr>
          <a:r>
            <a:rPr lang="en-US" sz="1400" kern="1200" dirty="0" smtClean="0"/>
            <a:t>Multiple versions of same legacy system</a:t>
          </a:r>
          <a:endParaRPr lang="en-US" sz="1400" kern="1200" dirty="0"/>
        </a:p>
        <a:p>
          <a:pPr marL="114300" lvl="1" indent="-114300" algn="l" defTabSz="622300">
            <a:lnSpc>
              <a:spcPct val="90000"/>
            </a:lnSpc>
            <a:spcBef>
              <a:spcPct val="0"/>
            </a:spcBef>
            <a:spcAft>
              <a:spcPct val="15000"/>
            </a:spcAft>
            <a:buChar char="••"/>
          </a:pPr>
          <a:r>
            <a:rPr lang="en-US" sz="1400" kern="1200" dirty="0" smtClean="0"/>
            <a:t>Multiple Data formats</a:t>
          </a:r>
          <a:endParaRPr lang="en-US" sz="1400" kern="1200" dirty="0"/>
        </a:p>
        <a:p>
          <a:pPr marL="114300" lvl="1" indent="-114300" algn="l" defTabSz="622300">
            <a:lnSpc>
              <a:spcPct val="90000"/>
            </a:lnSpc>
            <a:spcBef>
              <a:spcPct val="0"/>
            </a:spcBef>
            <a:spcAft>
              <a:spcPct val="15000"/>
            </a:spcAft>
            <a:buChar char="••"/>
          </a:pPr>
          <a:r>
            <a:rPr lang="en-US" sz="1400" kern="1200" dirty="0" smtClean="0"/>
            <a:t>Interest Accrual Calculation</a:t>
          </a:r>
          <a:endParaRPr lang="en-US" sz="1400" kern="1200" dirty="0"/>
        </a:p>
      </dsp:txBody>
      <dsp:txXfrm rot="-5400000">
        <a:off x="3017520" y="4003554"/>
        <a:ext cx="5300827" cy="1176636"/>
      </dsp:txXfrm>
    </dsp:sp>
    <dsp:sp modelId="{1E89859B-730B-4956-BD6F-9957C7585C98}">
      <dsp:nvSpPr>
        <dsp:cNvPr id="0" name=""/>
        <dsp:cNvSpPr/>
      </dsp:nvSpPr>
      <dsp:spPr>
        <a:xfrm>
          <a:off x="0" y="3776908"/>
          <a:ext cx="3017520" cy="1629928"/>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PROJECT COMPLEXITY</a:t>
          </a:r>
          <a:endParaRPr lang="en-US" sz="1800" kern="1200" dirty="0"/>
        </a:p>
      </dsp:txBody>
      <dsp:txXfrm>
        <a:off x="79567" y="3856475"/>
        <a:ext cx="2858386" cy="14707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94DA3-5717-48E8-83C3-FA9E62B2D252}">
      <dsp:nvSpPr>
        <dsp:cNvPr id="0" name=""/>
        <dsp:cNvSpPr/>
      </dsp:nvSpPr>
      <dsp:spPr>
        <a:xfrm rot="5400000">
          <a:off x="5002351" y="-1807837"/>
          <a:ext cx="1394817"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Post Migration Assurance</a:t>
          </a:r>
        </a:p>
        <a:p>
          <a:pPr marL="114300" lvl="1" indent="-114300" algn="l" defTabSz="622300">
            <a:lnSpc>
              <a:spcPct val="90000"/>
            </a:lnSpc>
            <a:spcBef>
              <a:spcPct val="0"/>
            </a:spcBef>
            <a:spcAft>
              <a:spcPct val="15000"/>
            </a:spcAft>
            <a:buChar char="••"/>
          </a:pPr>
          <a:r>
            <a:rPr lang="en-US" sz="1400" kern="1200" dirty="0" smtClean="0"/>
            <a:t>Compliance</a:t>
          </a:r>
        </a:p>
      </dsp:txBody>
      <dsp:txXfrm rot="-5400000">
        <a:off x="3017520" y="245083"/>
        <a:ext cx="5296391" cy="1258639"/>
      </dsp:txXfrm>
    </dsp:sp>
    <dsp:sp modelId="{E395A43E-3D2A-488D-9E70-31E42B6C7C4B}">
      <dsp:nvSpPr>
        <dsp:cNvPr id="0" name=""/>
        <dsp:cNvSpPr/>
      </dsp:nvSpPr>
      <dsp:spPr>
        <a:xfrm>
          <a:off x="0" y="2641"/>
          <a:ext cx="3017520" cy="1743521"/>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PHASES INVOLVED</a:t>
          </a:r>
          <a:endParaRPr lang="en-US" sz="1800" kern="1200" dirty="0"/>
        </a:p>
      </dsp:txBody>
      <dsp:txXfrm>
        <a:off x="85112" y="87753"/>
        <a:ext cx="2847296" cy="1573297"/>
      </dsp:txXfrm>
    </dsp:sp>
    <dsp:sp modelId="{FE3B65CB-9C01-4FF8-AF47-B45D4DA11E8E}">
      <dsp:nvSpPr>
        <dsp:cNvPr id="0" name=""/>
        <dsp:cNvSpPr/>
      </dsp:nvSpPr>
      <dsp:spPr>
        <a:xfrm rot="5400000">
          <a:off x="5002351" y="22859"/>
          <a:ext cx="1394817" cy="5364480"/>
        </a:xfrm>
        <a:prstGeom prst="round2Same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Legacy and Target systems Technical and Functional Knowledge</a:t>
          </a:r>
          <a:endParaRPr lang="en-US" sz="1400" kern="1200" dirty="0"/>
        </a:p>
        <a:p>
          <a:pPr marL="114300" lvl="1" indent="-114300" algn="l" defTabSz="622300">
            <a:lnSpc>
              <a:spcPct val="90000"/>
            </a:lnSpc>
            <a:spcBef>
              <a:spcPct val="0"/>
            </a:spcBef>
            <a:spcAft>
              <a:spcPct val="15000"/>
            </a:spcAft>
            <a:buChar char="••"/>
          </a:pPr>
          <a:r>
            <a:rPr lang="en-US" sz="1400" kern="1200" dirty="0" smtClean="0"/>
            <a:t>Team combination of Technical and Functional</a:t>
          </a:r>
          <a:endParaRPr lang="en-US" sz="1400" kern="1200" dirty="0"/>
        </a:p>
        <a:p>
          <a:pPr marL="114300" lvl="1" indent="-114300" algn="l" defTabSz="622300">
            <a:lnSpc>
              <a:spcPct val="90000"/>
            </a:lnSpc>
            <a:spcBef>
              <a:spcPct val="0"/>
            </a:spcBef>
            <a:spcAft>
              <a:spcPct val="15000"/>
            </a:spcAft>
            <a:buChar char="••"/>
          </a:pPr>
          <a:r>
            <a:rPr lang="en-US" sz="1400" kern="1200" dirty="0" smtClean="0"/>
            <a:t>Escalation of Project Issues</a:t>
          </a:r>
          <a:endParaRPr lang="en-US" sz="1400" kern="1200" dirty="0"/>
        </a:p>
      </dsp:txBody>
      <dsp:txXfrm rot="-5400000">
        <a:off x="3017520" y="2075780"/>
        <a:ext cx="5296391" cy="1258639"/>
      </dsp:txXfrm>
    </dsp:sp>
    <dsp:sp modelId="{E879892C-06E1-4F8E-A66D-D1C9F4E3983C}">
      <dsp:nvSpPr>
        <dsp:cNvPr id="0" name=""/>
        <dsp:cNvSpPr/>
      </dsp:nvSpPr>
      <dsp:spPr>
        <a:xfrm>
          <a:off x="0" y="1833339"/>
          <a:ext cx="3017520" cy="1743521"/>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CRITICAL SUCCESS FACTOR</a:t>
          </a:r>
          <a:endParaRPr lang="en-US" sz="1800" kern="1200" dirty="0"/>
        </a:p>
      </dsp:txBody>
      <dsp:txXfrm>
        <a:off x="85112" y="1918451"/>
        <a:ext cx="2847296" cy="1573297"/>
      </dsp:txXfrm>
    </dsp:sp>
    <dsp:sp modelId="{8CAC532C-165C-4BF5-9871-59D801E8D836}">
      <dsp:nvSpPr>
        <dsp:cNvPr id="0" name=""/>
        <dsp:cNvSpPr/>
      </dsp:nvSpPr>
      <dsp:spPr>
        <a:xfrm rot="5400000">
          <a:off x="5002351" y="1853557"/>
          <a:ext cx="1394817" cy="5364480"/>
        </a:xfrm>
        <a:prstGeom prst="round2Same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Bank has made recovery of Rs. 1.90 </a:t>
          </a:r>
          <a:r>
            <a:rPr lang="en-US" sz="1400" kern="1200" dirty="0" err="1" smtClean="0"/>
            <a:t>Crore</a:t>
          </a:r>
          <a:r>
            <a:rPr lang="en-US" sz="1400" kern="1200" dirty="0" smtClean="0"/>
            <a:t> of </a:t>
          </a:r>
          <a:r>
            <a:rPr lang="en-US" sz="1400" kern="1200" dirty="0" smtClean="0">
              <a:hlinkClick xmlns:r="http://schemas.openxmlformats.org/officeDocument/2006/relationships" r:id="rId1" action="ppaction://hlinkfile"/>
            </a:rPr>
            <a:t>Interest</a:t>
          </a:r>
          <a:r>
            <a:rPr lang="en-US" sz="1400" kern="1200" dirty="0" smtClean="0"/>
            <a:t>, which was not charged to the customers during Live Migration</a:t>
          </a:r>
          <a:endParaRPr lang="en-US" sz="1400" kern="1200" dirty="0"/>
        </a:p>
        <a:p>
          <a:pPr marL="114300" lvl="1" indent="-114300" algn="l" defTabSz="622300">
            <a:lnSpc>
              <a:spcPct val="90000"/>
            </a:lnSpc>
            <a:spcBef>
              <a:spcPct val="0"/>
            </a:spcBef>
            <a:spcAft>
              <a:spcPct val="15000"/>
            </a:spcAft>
            <a:buChar char="••"/>
          </a:pPr>
          <a:r>
            <a:rPr lang="en-US" sz="1400" kern="1200" dirty="0" smtClean="0"/>
            <a:t>Identified various anomalies having cascading effect and hence saved future losses. </a:t>
          </a:r>
          <a:endParaRPr lang="en-US" sz="1400" kern="1200" dirty="0"/>
        </a:p>
      </dsp:txBody>
      <dsp:txXfrm rot="-5400000">
        <a:off x="3017520" y="3906478"/>
        <a:ext cx="5296391" cy="1258639"/>
      </dsp:txXfrm>
    </dsp:sp>
    <dsp:sp modelId="{BF0BDC4B-130F-46EB-9B09-EA60A9874EB3}">
      <dsp:nvSpPr>
        <dsp:cNvPr id="0" name=""/>
        <dsp:cNvSpPr/>
      </dsp:nvSpPr>
      <dsp:spPr>
        <a:xfrm>
          <a:off x="0" y="3664036"/>
          <a:ext cx="3017520" cy="1743521"/>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Immediate ROI</a:t>
          </a:r>
          <a:endParaRPr lang="en-US" sz="1800" kern="1200" dirty="0"/>
        </a:p>
      </dsp:txBody>
      <dsp:txXfrm>
        <a:off x="85112" y="3749148"/>
        <a:ext cx="2847296" cy="157329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B65CB-9C01-4FF8-AF47-B45D4DA11E8E}">
      <dsp:nvSpPr>
        <dsp:cNvPr id="0" name=""/>
        <dsp:cNvSpPr/>
      </dsp:nvSpPr>
      <dsp:spPr>
        <a:xfrm rot="5400000">
          <a:off x="5204177" y="-2061784"/>
          <a:ext cx="991165"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Largest Depository of India – Largest DB migration project as on date. </a:t>
          </a:r>
          <a:endParaRPr lang="en-US" sz="1600" kern="1200" dirty="0"/>
        </a:p>
      </dsp:txBody>
      <dsp:txXfrm rot="-5400000">
        <a:off x="3017520" y="173258"/>
        <a:ext cx="5316095" cy="894395"/>
      </dsp:txXfrm>
    </dsp:sp>
    <dsp:sp modelId="{E879892C-06E1-4F8E-A66D-D1C9F4E3983C}">
      <dsp:nvSpPr>
        <dsp:cNvPr id="0" name=""/>
        <dsp:cNvSpPr/>
      </dsp:nvSpPr>
      <dsp:spPr>
        <a:xfrm>
          <a:off x="0" y="977"/>
          <a:ext cx="3017520" cy="1238956"/>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COMPANY NAME</a:t>
          </a:r>
          <a:endParaRPr lang="en-US" sz="1800" kern="1200" dirty="0"/>
        </a:p>
      </dsp:txBody>
      <dsp:txXfrm>
        <a:off x="60481" y="61458"/>
        <a:ext cx="2896558" cy="1117994"/>
      </dsp:txXfrm>
    </dsp:sp>
    <dsp:sp modelId="{0CC86E9B-2066-443D-B682-776313FE963C}">
      <dsp:nvSpPr>
        <dsp:cNvPr id="0" name=""/>
        <dsp:cNvSpPr/>
      </dsp:nvSpPr>
      <dsp:spPr>
        <a:xfrm rot="5400000">
          <a:off x="4991298" y="-624973"/>
          <a:ext cx="1405789" cy="5359241"/>
        </a:xfrm>
        <a:prstGeom prst="round2SameRect">
          <a:avLst/>
        </a:prstGeom>
        <a:solidFill>
          <a:srgbClr val="F3E9F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Number of DPs - 367</a:t>
          </a:r>
          <a:endParaRPr lang="en-US" sz="1400" kern="1200" dirty="0"/>
        </a:p>
        <a:p>
          <a:pPr marL="114300" lvl="1" indent="-114300" algn="l" defTabSz="622300">
            <a:lnSpc>
              <a:spcPct val="90000"/>
            </a:lnSpc>
            <a:spcBef>
              <a:spcPct val="0"/>
            </a:spcBef>
            <a:spcAft>
              <a:spcPct val="15000"/>
            </a:spcAft>
            <a:buChar char="••"/>
          </a:pPr>
          <a:r>
            <a:rPr lang="en-US" sz="1400" kern="1200" dirty="0" smtClean="0"/>
            <a:t>Data Size -  900 GB</a:t>
          </a:r>
          <a:endParaRPr lang="en-US" sz="1400" kern="1200" dirty="0"/>
        </a:p>
        <a:p>
          <a:pPr marL="114300" lvl="1" indent="-114300" algn="l" defTabSz="622300">
            <a:lnSpc>
              <a:spcPct val="90000"/>
            </a:lnSpc>
            <a:spcBef>
              <a:spcPct val="0"/>
            </a:spcBef>
            <a:spcAft>
              <a:spcPct val="15000"/>
            </a:spcAft>
            <a:buChar char="••"/>
          </a:pPr>
          <a:r>
            <a:rPr lang="en-US" sz="1400" kern="1200" dirty="0" smtClean="0"/>
            <a:t>GO Live Window Time – 16 Hrs.</a:t>
          </a:r>
          <a:endParaRPr lang="en-US" sz="1400" kern="1200" dirty="0"/>
        </a:p>
      </dsp:txBody>
      <dsp:txXfrm rot="-5400000">
        <a:off x="3014573" y="1420377"/>
        <a:ext cx="5290616" cy="1268539"/>
      </dsp:txXfrm>
    </dsp:sp>
    <dsp:sp modelId="{B6998D0F-1212-490C-A3EF-E1313E15D2CA}">
      <dsp:nvSpPr>
        <dsp:cNvPr id="0" name=""/>
        <dsp:cNvSpPr/>
      </dsp:nvSpPr>
      <dsp:spPr>
        <a:xfrm>
          <a:off x="0" y="1301882"/>
          <a:ext cx="3014573" cy="1505530"/>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IN NUMBERS</a:t>
          </a:r>
          <a:endParaRPr lang="en-US" sz="1800" kern="1200" dirty="0"/>
        </a:p>
      </dsp:txBody>
      <dsp:txXfrm>
        <a:off x="73494" y="1375376"/>
        <a:ext cx="2867585" cy="1358542"/>
      </dsp:txXfrm>
    </dsp:sp>
    <dsp:sp modelId="{F4D09594-D6EE-4E99-92B5-C8A0E5890A8D}">
      <dsp:nvSpPr>
        <dsp:cNvPr id="0" name=""/>
        <dsp:cNvSpPr/>
      </dsp:nvSpPr>
      <dsp:spPr>
        <a:xfrm rot="5400000">
          <a:off x="5204177" y="806599"/>
          <a:ext cx="991165"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High Volume Data</a:t>
          </a:r>
          <a:endParaRPr lang="en-US" sz="1400" kern="1200" dirty="0"/>
        </a:p>
        <a:p>
          <a:pPr marL="114300" lvl="1" indent="-114300" algn="l" defTabSz="622300">
            <a:lnSpc>
              <a:spcPct val="90000"/>
            </a:lnSpc>
            <a:spcBef>
              <a:spcPct val="0"/>
            </a:spcBef>
            <a:spcAft>
              <a:spcPct val="15000"/>
            </a:spcAft>
            <a:buChar char="••"/>
          </a:pPr>
          <a:r>
            <a:rPr lang="en-US" sz="1400" kern="1200" dirty="0" smtClean="0"/>
            <a:t>Limited GO Live Window</a:t>
          </a:r>
          <a:endParaRPr lang="en-US" sz="1400" kern="1200" dirty="0"/>
        </a:p>
      </dsp:txBody>
      <dsp:txXfrm rot="-5400000">
        <a:off x="3017520" y="3041642"/>
        <a:ext cx="5316095" cy="894395"/>
      </dsp:txXfrm>
    </dsp:sp>
    <dsp:sp modelId="{1E89859B-730B-4956-BD6F-9957C7585C98}">
      <dsp:nvSpPr>
        <dsp:cNvPr id="0" name=""/>
        <dsp:cNvSpPr/>
      </dsp:nvSpPr>
      <dsp:spPr>
        <a:xfrm>
          <a:off x="0" y="2869360"/>
          <a:ext cx="3017520" cy="1238956"/>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PROJECT COMPLEXITY</a:t>
          </a:r>
          <a:endParaRPr lang="en-US" sz="1800" kern="1200" dirty="0"/>
        </a:p>
      </dsp:txBody>
      <dsp:txXfrm>
        <a:off x="60481" y="2929841"/>
        <a:ext cx="2896558" cy="1117994"/>
      </dsp:txXfrm>
    </dsp:sp>
    <dsp:sp modelId="{C4D7AC0C-781A-4A91-B911-B257B8D0D7E6}">
      <dsp:nvSpPr>
        <dsp:cNvPr id="0" name=""/>
        <dsp:cNvSpPr/>
      </dsp:nvSpPr>
      <dsp:spPr>
        <a:xfrm rot="5400000">
          <a:off x="5204177" y="2107504"/>
          <a:ext cx="991165" cy="5364480"/>
        </a:xfrm>
        <a:prstGeom prst="round2SameRect">
          <a:avLst/>
        </a:prstGeom>
        <a:solidFill>
          <a:srgbClr val="F3E9F2"/>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Hardware Availability</a:t>
          </a:r>
          <a:endParaRPr lang="en-US" sz="1400" kern="1200" dirty="0"/>
        </a:p>
        <a:p>
          <a:pPr marL="114300" lvl="1" indent="-114300" algn="l" defTabSz="622300">
            <a:lnSpc>
              <a:spcPct val="90000"/>
            </a:lnSpc>
            <a:spcBef>
              <a:spcPct val="0"/>
            </a:spcBef>
            <a:spcAft>
              <a:spcPct val="15000"/>
            </a:spcAft>
            <a:buChar char="••"/>
          </a:pPr>
          <a:r>
            <a:rPr lang="en-US" sz="1400" kern="1200" dirty="0" smtClean="0"/>
            <a:t>Business Critical Fields Identification</a:t>
          </a:r>
          <a:endParaRPr lang="en-US" sz="1400" kern="1200" dirty="0"/>
        </a:p>
        <a:p>
          <a:pPr marL="114300" lvl="1" indent="-114300" algn="l" defTabSz="622300">
            <a:lnSpc>
              <a:spcPct val="90000"/>
            </a:lnSpc>
            <a:spcBef>
              <a:spcPct val="0"/>
            </a:spcBef>
            <a:spcAft>
              <a:spcPct val="15000"/>
            </a:spcAft>
            <a:buChar char="••"/>
          </a:pPr>
          <a:r>
            <a:rPr lang="en-US" sz="1400" kern="1200" dirty="0" smtClean="0"/>
            <a:t>Accurate project planning and execution</a:t>
          </a:r>
          <a:endParaRPr lang="en-US" sz="1400" kern="1200" dirty="0"/>
        </a:p>
      </dsp:txBody>
      <dsp:txXfrm rot="-5400000">
        <a:off x="3017520" y="4342547"/>
        <a:ext cx="5316095" cy="894395"/>
      </dsp:txXfrm>
    </dsp:sp>
    <dsp:sp modelId="{EF6416EA-B965-4CB0-9ED0-1B01DA71C471}">
      <dsp:nvSpPr>
        <dsp:cNvPr id="0" name=""/>
        <dsp:cNvSpPr/>
      </dsp:nvSpPr>
      <dsp:spPr>
        <a:xfrm>
          <a:off x="0" y="4170265"/>
          <a:ext cx="3017520" cy="1238956"/>
        </a:xfrm>
        <a:prstGeom prst="roundRect">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kern="1200" dirty="0" smtClean="0"/>
            <a:t>CRITICAL SUCCESS FACTOR</a:t>
          </a:r>
          <a:endParaRPr lang="en-US" sz="1800" kern="1200" dirty="0"/>
        </a:p>
      </dsp:txBody>
      <dsp:txXfrm>
        <a:off x="60481" y="4230746"/>
        <a:ext cx="2896558" cy="11179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29430-BB02-496D-90C5-36253686FEFA}">
      <dsp:nvSpPr>
        <dsp:cNvPr id="0" name=""/>
        <dsp:cNvSpPr/>
      </dsp:nvSpPr>
      <dsp:spPr>
        <a:xfrm>
          <a:off x="3328624" y="1993571"/>
          <a:ext cx="2029550" cy="1423057"/>
        </a:xfrm>
        <a:prstGeom prst="ellipse">
          <a:avLst/>
        </a:prstGeom>
        <a:solidFill>
          <a:srgbClr val="DEC0D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latin typeface="Calibri" pitchFamily="34" charset="0"/>
              <a:cs typeface="Calibri" pitchFamily="34" charset="0"/>
            </a:rPr>
            <a:t>Centre of Excellence</a:t>
          </a:r>
          <a:endParaRPr lang="en-US" sz="2400" b="0" kern="1200" dirty="0">
            <a:solidFill>
              <a:schemeClr val="tx1"/>
            </a:solidFill>
            <a:latin typeface="Calibri" pitchFamily="34" charset="0"/>
            <a:cs typeface="Calibri" pitchFamily="34" charset="0"/>
          </a:endParaRPr>
        </a:p>
      </dsp:txBody>
      <dsp:txXfrm>
        <a:off x="3625845" y="2201973"/>
        <a:ext cx="1435108" cy="1006253"/>
      </dsp:txXfrm>
    </dsp:sp>
    <dsp:sp modelId="{BC129064-63C9-4ECF-899D-0F902BDEC101}">
      <dsp:nvSpPr>
        <dsp:cNvPr id="0" name=""/>
        <dsp:cNvSpPr/>
      </dsp:nvSpPr>
      <dsp:spPr>
        <a:xfrm rot="16200000">
          <a:off x="4193039" y="1476464"/>
          <a:ext cx="300720" cy="4838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238147" y="1618340"/>
        <a:ext cx="210504" cy="290303"/>
      </dsp:txXfrm>
    </dsp:sp>
    <dsp:sp modelId="{F4F28DE1-8AA1-4271-8D19-AE476F2FE9DE}">
      <dsp:nvSpPr>
        <dsp:cNvPr id="0" name=""/>
        <dsp:cNvSpPr/>
      </dsp:nvSpPr>
      <dsp:spPr>
        <a:xfrm>
          <a:off x="3299267" y="3117"/>
          <a:ext cx="2088265" cy="1423057"/>
        </a:xfrm>
        <a:prstGeom prst="ellipse">
          <a:avLst/>
        </a:prstGeom>
        <a:solidFill>
          <a:srgbClr val="DEC0D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tx1"/>
              </a:solidFill>
              <a:latin typeface="Calibri" pitchFamily="34" charset="0"/>
              <a:cs typeface="Calibri" pitchFamily="34" charset="0"/>
            </a:rPr>
            <a:t>Standard Tools</a:t>
          </a:r>
          <a:endParaRPr lang="en-US" sz="2000" b="0" kern="1200" dirty="0">
            <a:solidFill>
              <a:schemeClr val="tx1"/>
            </a:solidFill>
            <a:latin typeface="Calibri" pitchFamily="34" charset="0"/>
            <a:cs typeface="Calibri" pitchFamily="34" charset="0"/>
          </a:endParaRPr>
        </a:p>
      </dsp:txBody>
      <dsp:txXfrm>
        <a:off x="3605086" y="211519"/>
        <a:ext cx="1476627" cy="1006253"/>
      </dsp:txXfrm>
    </dsp:sp>
    <dsp:sp modelId="{3A41268A-0B67-4B75-8602-5B79B5C821AB}">
      <dsp:nvSpPr>
        <dsp:cNvPr id="0" name=""/>
        <dsp:cNvSpPr/>
      </dsp:nvSpPr>
      <dsp:spPr>
        <a:xfrm rot="21583449">
          <a:off x="5470190" y="2457105"/>
          <a:ext cx="269919" cy="4838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5470190" y="2554068"/>
        <a:ext cx="188943" cy="290303"/>
      </dsp:txXfrm>
    </dsp:sp>
    <dsp:sp modelId="{3CA9FF5B-2B19-4FE3-8526-8D75F864B5FD}">
      <dsp:nvSpPr>
        <dsp:cNvPr id="0" name=""/>
        <dsp:cNvSpPr/>
      </dsp:nvSpPr>
      <dsp:spPr>
        <a:xfrm>
          <a:off x="5867401" y="1981206"/>
          <a:ext cx="2088265" cy="1423057"/>
        </a:xfrm>
        <a:prstGeom prst="ellipse">
          <a:avLst/>
        </a:prstGeom>
        <a:solidFill>
          <a:srgbClr val="DEC0D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tx1"/>
              </a:solidFill>
              <a:latin typeface="Calibri" pitchFamily="34" charset="0"/>
              <a:cs typeface="Calibri" pitchFamily="34" charset="0"/>
            </a:rPr>
            <a:t>Knowledge Management</a:t>
          </a:r>
          <a:endParaRPr lang="en-US" sz="2000" b="0" kern="1200" dirty="0">
            <a:solidFill>
              <a:schemeClr val="tx1"/>
            </a:solidFill>
            <a:latin typeface="Calibri" pitchFamily="34" charset="0"/>
            <a:cs typeface="Calibri" pitchFamily="34" charset="0"/>
          </a:endParaRPr>
        </a:p>
      </dsp:txBody>
      <dsp:txXfrm>
        <a:off x="6173220" y="2189608"/>
        <a:ext cx="1476627" cy="1006253"/>
      </dsp:txXfrm>
    </dsp:sp>
    <dsp:sp modelId="{C1ACB3F0-0633-4841-B309-C66E0D0F31F9}">
      <dsp:nvSpPr>
        <dsp:cNvPr id="0" name=""/>
        <dsp:cNvSpPr/>
      </dsp:nvSpPr>
      <dsp:spPr>
        <a:xfrm rot="5400000">
          <a:off x="4193039" y="3449896"/>
          <a:ext cx="300720" cy="4838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238147" y="3501556"/>
        <a:ext cx="210504" cy="290303"/>
      </dsp:txXfrm>
    </dsp:sp>
    <dsp:sp modelId="{34604D94-54CD-433D-9A8A-16DEC7FBC829}">
      <dsp:nvSpPr>
        <dsp:cNvPr id="0" name=""/>
        <dsp:cNvSpPr/>
      </dsp:nvSpPr>
      <dsp:spPr>
        <a:xfrm>
          <a:off x="3299267" y="3984025"/>
          <a:ext cx="2088265" cy="1423057"/>
        </a:xfrm>
        <a:prstGeom prst="ellipse">
          <a:avLst/>
        </a:prstGeom>
        <a:solidFill>
          <a:srgbClr val="DEC0D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tx1"/>
              </a:solidFill>
              <a:latin typeface="Calibri" pitchFamily="34" charset="0"/>
              <a:cs typeface="Calibri" pitchFamily="34" charset="0"/>
            </a:rPr>
            <a:t>Shared Learning</a:t>
          </a:r>
          <a:endParaRPr lang="en-US" sz="2000" b="0" kern="1200" dirty="0">
            <a:solidFill>
              <a:schemeClr val="tx1"/>
            </a:solidFill>
            <a:latin typeface="Calibri" pitchFamily="34" charset="0"/>
            <a:cs typeface="Calibri" pitchFamily="34" charset="0"/>
          </a:endParaRPr>
        </a:p>
      </dsp:txBody>
      <dsp:txXfrm>
        <a:off x="3605086" y="4192427"/>
        <a:ext cx="1476627" cy="1006253"/>
      </dsp:txXfrm>
    </dsp:sp>
    <dsp:sp modelId="{B0F5822F-BB5B-45AD-9BC5-3914CDDDC1BB}">
      <dsp:nvSpPr>
        <dsp:cNvPr id="0" name=""/>
        <dsp:cNvSpPr/>
      </dsp:nvSpPr>
      <dsp:spPr>
        <a:xfrm rot="10816767">
          <a:off x="2969844" y="2457099"/>
          <a:ext cx="253557" cy="4838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3045911" y="2554053"/>
        <a:ext cx="177490" cy="290303"/>
      </dsp:txXfrm>
    </dsp:sp>
    <dsp:sp modelId="{FE589878-8FD8-495B-A908-F4BE067B751C}">
      <dsp:nvSpPr>
        <dsp:cNvPr id="0" name=""/>
        <dsp:cNvSpPr/>
      </dsp:nvSpPr>
      <dsp:spPr>
        <a:xfrm>
          <a:off x="762005" y="1981196"/>
          <a:ext cx="2088265" cy="1423057"/>
        </a:xfrm>
        <a:prstGeom prst="ellipse">
          <a:avLst/>
        </a:prstGeom>
        <a:solidFill>
          <a:srgbClr val="DEC0D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solidFill>
                <a:schemeClr val="tx1"/>
              </a:solidFill>
              <a:latin typeface="Calibri" pitchFamily="34" charset="0"/>
              <a:cs typeface="Calibri" pitchFamily="34" charset="0"/>
            </a:rPr>
            <a:t>Support</a:t>
          </a:r>
          <a:endParaRPr lang="en-US" sz="2000" b="0" kern="1200" dirty="0">
            <a:solidFill>
              <a:schemeClr val="tx1"/>
            </a:solidFill>
            <a:latin typeface="Calibri" pitchFamily="34" charset="0"/>
            <a:cs typeface="Calibri" pitchFamily="34" charset="0"/>
          </a:endParaRPr>
        </a:p>
      </dsp:txBody>
      <dsp:txXfrm>
        <a:off x="1067824" y="2189598"/>
        <a:ext cx="1476627" cy="10062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E275C-884E-4199-9075-2C12E462BEF3}">
      <dsp:nvSpPr>
        <dsp:cNvPr id="0" name=""/>
        <dsp:cNvSpPr/>
      </dsp:nvSpPr>
      <dsp:spPr>
        <a:xfrm>
          <a:off x="0" y="0"/>
          <a:ext cx="7010400" cy="76752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kern="1200" dirty="0" smtClean="0">
              <a:solidFill>
                <a:schemeClr val="tx1"/>
              </a:solidFill>
              <a:latin typeface="+mn-lt"/>
              <a:cs typeface="Calibri" pitchFamily="34" charset="0"/>
            </a:rPr>
            <a:t>Review of the Data Migration strategy document</a:t>
          </a:r>
          <a:endParaRPr lang="en-US" sz="1400" b="0" kern="1200" dirty="0">
            <a:solidFill>
              <a:schemeClr val="tx1"/>
            </a:solidFill>
            <a:latin typeface="+mn-lt"/>
            <a:cs typeface="Calibri" pitchFamily="34" charset="0"/>
          </a:endParaRPr>
        </a:p>
      </dsp:txBody>
      <dsp:txXfrm>
        <a:off x="37467" y="37467"/>
        <a:ext cx="6935466" cy="692586"/>
      </dsp:txXfrm>
    </dsp:sp>
    <dsp:sp modelId="{1DE84CB2-1E6E-4E64-89AB-B3A703E304B0}">
      <dsp:nvSpPr>
        <dsp:cNvPr id="0" name=""/>
        <dsp:cNvSpPr/>
      </dsp:nvSpPr>
      <dsp:spPr>
        <a:xfrm>
          <a:off x="0" y="764638"/>
          <a:ext cx="7010400" cy="76752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kern="1200" dirty="0" smtClean="0">
              <a:solidFill>
                <a:schemeClr val="tx1"/>
              </a:solidFill>
              <a:latin typeface="+mn-lt"/>
              <a:cs typeface="Calibri" pitchFamily="34" charset="0"/>
            </a:rPr>
            <a:t>Perform a walkthrough of the data migration process</a:t>
          </a:r>
          <a:endParaRPr lang="en-US" sz="1400" b="0" kern="1200" dirty="0">
            <a:solidFill>
              <a:schemeClr val="tx1"/>
            </a:solidFill>
            <a:latin typeface="+mn-lt"/>
            <a:cs typeface="Calibri" pitchFamily="34" charset="0"/>
          </a:endParaRPr>
        </a:p>
      </dsp:txBody>
      <dsp:txXfrm>
        <a:off x="37467" y="802105"/>
        <a:ext cx="6935466"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9EF91-FB9E-46C4-BF8E-B7D0B1D7320C}">
      <dsp:nvSpPr>
        <dsp:cNvPr id="0" name=""/>
        <dsp:cNvSpPr/>
      </dsp:nvSpPr>
      <dsp:spPr>
        <a:xfrm>
          <a:off x="0" y="0"/>
          <a:ext cx="7848596" cy="1676400"/>
        </a:xfrm>
        <a:prstGeom prst="right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2088FCBE-49A0-4EA6-8443-0C7B8D6A1E82}">
      <dsp:nvSpPr>
        <dsp:cNvPr id="0" name=""/>
        <dsp:cNvSpPr/>
      </dsp:nvSpPr>
      <dsp:spPr>
        <a:xfrm>
          <a:off x="344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Migration Process Assurance</a:t>
          </a:r>
          <a:endParaRPr lang="en-US" sz="1400" kern="1200" dirty="0" smtClean="0">
            <a:latin typeface="+mj-lt"/>
            <a:cs typeface="Calibri" pitchFamily="34" charset="0"/>
          </a:endParaRPr>
        </a:p>
      </dsp:txBody>
      <dsp:txXfrm>
        <a:off x="36183" y="535654"/>
        <a:ext cx="1442551" cy="605092"/>
      </dsp:txXfrm>
    </dsp:sp>
    <dsp:sp modelId="{D3162237-2111-4ABF-AB4C-26D77F4E2185}">
      <dsp:nvSpPr>
        <dsp:cNvPr id="0" name=""/>
        <dsp:cNvSpPr/>
      </dsp:nvSpPr>
      <dsp:spPr>
        <a:xfrm>
          <a:off x="158686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Independent Assurance Tool</a:t>
          </a:r>
        </a:p>
      </dsp:txBody>
      <dsp:txXfrm>
        <a:off x="1619603" y="535654"/>
        <a:ext cx="1442551" cy="605092"/>
      </dsp:txXfrm>
    </dsp:sp>
    <dsp:sp modelId="{C550E9CF-A62C-449B-BACA-788408EF85E2}">
      <dsp:nvSpPr>
        <dsp:cNvPr id="0" name=""/>
        <dsp:cNvSpPr/>
      </dsp:nvSpPr>
      <dsp:spPr>
        <a:xfrm>
          <a:off x="317029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Pre Migration Assurance</a:t>
          </a:r>
        </a:p>
      </dsp:txBody>
      <dsp:txXfrm>
        <a:off x="3203024" y="535654"/>
        <a:ext cx="1442551" cy="605092"/>
      </dsp:txXfrm>
    </dsp:sp>
    <dsp:sp modelId="{D57F0C05-41F2-4C3D-BDDE-1BF40E8E26AD}">
      <dsp:nvSpPr>
        <dsp:cNvPr id="0" name=""/>
        <dsp:cNvSpPr/>
      </dsp:nvSpPr>
      <dsp:spPr>
        <a:xfrm>
          <a:off x="475371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Correction Phase</a:t>
          </a:r>
        </a:p>
      </dsp:txBody>
      <dsp:txXfrm>
        <a:off x="4786444" y="535654"/>
        <a:ext cx="1442551" cy="605092"/>
      </dsp:txXfrm>
    </dsp:sp>
    <dsp:sp modelId="{60D5793A-780B-48FF-A605-47A2E4709D27}">
      <dsp:nvSpPr>
        <dsp:cNvPr id="0" name=""/>
        <dsp:cNvSpPr/>
      </dsp:nvSpPr>
      <dsp:spPr>
        <a:xfrm>
          <a:off x="6337131"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Post Migration Assurance</a:t>
          </a:r>
        </a:p>
      </dsp:txBody>
      <dsp:txXfrm>
        <a:off x="6369865" y="535654"/>
        <a:ext cx="1442551" cy="6050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E275C-884E-4199-9075-2C12E462BEF3}">
      <dsp:nvSpPr>
        <dsp:cNvPr id="0" name=""/>
        <dsp:cNvSpPr/>
      </dsp:nvSpPr>
      <dsp:spPr>
        <a:xfrm>
          <a:off x="0" y="0"/>
          <a:ext cx="6781800" cy="97344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kern="1200" dirty="0" smtClean="0">
              <a:solidFill>
                <a:schemeClr val="tx1"/>
              </a:solidFill>
              <a:latin typeface="+mn-lt"/>
              <a:cs typeface="Calibri" pitchFamily="34" charset="0"/>
            </a:rPr>
            <a:t>Develop an independent migration logic and build the migration result for verification.</a:t>
          </a:r>
          <a:endParaRPr lang="en-US" sz="1400" b="0" kern="1200" dirty="0">
            <a:solidFill>
              <a:schemeClr val="tx1"/>
            </a:solidFill>
            <a:latin typeface="+mn-lt"/>
            <a:cs typeface="Calibri" pitchFamily="34" charset="0"/>
          </a:endParaRPr>
        </a:p>
      </dsp:txBody>
      <dsp:txXfrm>
        <a:off x="47519" y="47519"/>
        <a:ext cx="6686762" cy="8784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9EF91-FB9E-46C4-BF8E-B7D0B1D7320C}">
      <dsp:nvSpPr>
        <dsp:cNvPr id="0" name=""/>
        <dsp:cNvSpPr/>
      </dsp:nvSpPr>
      <dsp:spPr>
        <a:xfrm>
          <a:off x="0" y="0"/>
          <a:ext cx="7848596" cy="1676400"/>
        </a:xfrm>
        <a:prstGeom prst="right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2088FCBE-49A0-4EA6-8443-0C7B8D6A1E82}">
      <dsp:nvSpPr>
        <dsp:cNvPr id="0" name=""/>
        <dsp:cNvSpPr/>
      </dsp:nvSpPr>
      <dsp:spPr>
        <a:xfrm>
          <a:off x="344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Migration Process Assurance</a:t>
          </a:r>
        </a:p>
      </dsp:txBody>
      <dsp:txXfrm>
        <a:off x="36183" y="535654"/>
        <a:ext cx="1442551" cy="605092"/>
      </dsp:txXfrm>
    </dsp:sp>
    <dsp:sp modelId="{C5DDC492-A154-4FEF-898A-AF803220BE94}">
      <dsp:nvSpPr>
        <dsp:cNvPr id="0" name=""/>
        <dsp:cNvSpPr/>
      </dsp:nvSpPr>
      <dsp:spPr>
        <a:xfrm>
          <a:off x="158686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Independent Assurance Tool</a:t>
          </a:r>
        </a:p>
      </dsp:txBody>
      <dsp:txXfrm>
        <a:off x="1619603" y="535654"/>
        <a:ext cx="1442551" cy="605092"/>
      </dsp:txXfrm>
    </dsp:sp>
    <dsp:sp modelId="{33455CEB-E6AF-4050-932D-918259F3363E}">
      <dsp:nvSpPr>
        <dsp:cNvPr id="0" name=""/>
        <dsp:cNvSpPr/>
      </dsp:nvSpPr>
      <dsp:spPr>
        <a:xfrm>
          <a:off x="317029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Pre Migration Assurance</a:t>
          </a:r>
        </a:p>
      </dsp:txBody>
      <dsp:txXfrm>
        <a:off x="3203024" y="535654"/>
        <a:ext cx="1442551" cy="605092"/>
      </dsp:txXfrm>
    </dsp:sp>
    <dsp:sp modelId="{35B809E7-0364-4804-95C0-B21BB7E02B35}">
      <dsp:nvSpPr>
        <dsp:cNvPr id="0" name=""/>
        <dsp:cNvSpPr/>
      </dsp:nvSpPr>
      <dsp:spPr>
        <a:xfrm>
          <a:off x="475371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Correction Phase</a:t>
          </a:r>
        </a:p>
      </dsp:txBody>
      <dsp:txXfrm>
        <a:off x="4786444" y="535654"/>
        <a:ext cx="1442551" cy="605092"/>
      </dsp:txXfrm>
    </dsp:sp>
    <dsp:sp modelId="{9FBF4436-D9BD-4ABF-930E-6E8424BC5AE7}">
      <dsp:nvSpPr>
        <dsp:cNvPr id="0" name=""/>
        <dsp:cNvSpPr/>
      </dsp:nvSpPr>
      <dsp:spPr>
        <a:xfrm>
          <a:off x="6337131"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Post Migration Assurance</a:t>
          </a:r>
        </a:p>
      </dsp:txBody>
      <dsp:txXfrm>
        <a:off x="6369865" y="535654"/>
        <a:ext cx="1442551" cy="6050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14B51-8E93-4FF6-AD7D-6C44AE852C8B}">
      <dsp:nvSpPr>
        <dsp:cNvPr id="0" name=""/>
        <dsp:cNvSpPr/>
      </dsp:nvSpPr>
      <dsp:spPr>
        <a:xfrm>
          <a:off x="0" y="23699"/>
          <a:ext cx="7010400" cy="56160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kern="1200" dirty="0" smtClean="0">
              <a:solidFill>
                <a:schemeClr val="tx1"/>
              </a:solidFill>
              <a:latin typeface="+mn-lt"/>
              <a:cs typeface="Calibri" pitchFamily="34" charset="0"/>
            </a:rPr>
            <a:t>Stage 3 and 4 will go hand-in-hand</a:t>
          </a:r>
          <a:endParaRPr lang="en-US" sz="1400" b="0" kern="1200" dirty="0">
            <a:solidFill>
              <a:schemeClr val="tx1"/>
            </a:solidFill>
            <a:latin typeface="+mn-lt"/>
            <a:cs typeface="Calibri" pitchFamily="34" charset="0"/>
          </a:endParaRPr>
        </a:p>
      </dsp:txBody>
      <dsp:txXfrm>
        <a:off x="27415" y="51114"/>
        <a:ext cx="6955570" cy="506770"/>
      </dsp:txXfrm>
    </dsp:sp>
    <dsp:sp modelId="{1ECE275C-884E-4199-9075-2C12E462BEF3}">
      <dsp:nvSpPr>
        <dsp:cNvPr id="0" name=""/>
        <dsp:cNvSpPr/>
      </dsp:nvSpPr>
      <dsp:spPr>
        <a:xfrm>
          <a:off x="0" y="574674"/>
          <a:ext cx="7010400" cy="56160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kern="1200" dirty="0" smtClean="0">
              <a:solidFill>
                <a:schemeClr val="tx1"/>
              </a:solidFill>
              <a:latin typeface="+mn-lt"/>
              <a:cs typeface="Calibri" pitchFamily="34" charset="0"/>
            </a:rPr>
            <a:t>Identification of Critical data fields based on the Financial and Non Financial Impact</a:t>
          </a:r>
          <a:endParaRPr lang="en-US" sz="1400" b="0" kern="1200" dirty="0">
            <a:solidFill>
              <a:schemeClr val="tx1"/>
            </a:solidFill>
            <a:latin typeface="+mn-lt"/>
            <a:cs typeface="Calibri" pitchFamily="34" charset="0"/>
          </a:endParaRPr>
        </a:p>
      </dsp:txBody>
      <dsp:txXfrm>
        <a:off x="27415" y="602089"/>
        <a:ext cx="6955570" cy="506770"/>
      </dsp:txXfrm>
    </dsp:sp>
    <dsp:sp modelId="{1DE84CB2-1E6E-4E64-89AB-B3A703E304B0}">
      <dsp:nvSpPr>
        <dsp:cNvPr id="0" name=""/>
        <dsp:cNvSpPr/>
      </dsp:nvSpPr>
      <dsp:spPr>
        <a:xfrm>
          <a:off x="0" y="1143000"/>
          <a:ext cx="7010400" cy="56160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kern="1200" dirty="0" smtClean="0">
              <a:solidFill>
                <a:schemeClr val="tx1"/>
              </a:solidFill>
              <a:latin typeface="+mn-lt"/>
              <a:cs typeface="Calibri" pitchFamily="34" charset="0"/>
            </a:rPr>
            <a:t>Verification of sample data, covering all modules and representing 100% data population</a:t>
          </a:r>
          <a:endParaRPr lang="en-US" sz="1400" b="0" kern="1200" dirty="0">
            <a:solidFill>
              <a:schemeClr val="tx1"/>
            </a:solidFill>
            <a:latin typeface="+mn-lt"/>
            <a:cs typeface="Calibri" pitchFamily="34" charset="0"/>
          </a:endParaRPr>
        </a:p>
      </dsp:txBody>
      <dsp:txXfrm>
        <a:off x="27415" y="1170415"/>
        <a:ext cx="6955570" cy="5067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8AF21-221F-4394-9D7C-75D0E997C037}">
      <dsp:nvSpPr>
        <dsp:cNvPr id="0" name=""/>
        <dsp:cNvSpPr/>
      </dsp:nvSpPr>
      <dsp:spPr>
        <a:xfrm rot="21300000">
          <a:off x="162820" y="1004879"/>
          <a:ext cx="5770359" cy="504841"/>
        </a:xfrm>
        <a:prstGeom prst="mathMinus">
          <a:avLst/>
        </a:prstGeom>
        <a:solidFill>
          <a:srgbClr val="C793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540200-7D0C-446D-8112-96CD7C8B92D8}">
      <dsp:nvSpPr>
        <dsp:cNvPr id="0" name=""/>
        <dsp:cNvSpPr/>
      </dsp:nvSpPr>
      <dsp:spPr>
        <a:xfrm>
          <a:off x="731520" y="125730"/>
          <a:ext cx="1828800" cy="1005840"/>
        </a:xfrm>
        <a:prstGeom prst="down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DE3215-BB18-4F68-96BD-85F2C6BBDFF4}">
      <dsp:nvSpPr>
        <dsp:cNvPr id="0" name=""/>
        <dsp:cNvSpPr/>
      </dsp:nvSpPr>
      <dsp:spPr>
        <a:xfrm>
          <a:off x="3230880" y="0"/>
          <a:ext cx="1950720" cy="1056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Fine Tuning of Migration Logic</a:t>
          </a:r>
          <a:endParaRPr lang="en-US" sz="1400" kern="1200" dirty="0"/>
        </a:p>
      </dsp:txBody>
      <dsp:txXfrm>
        <a:off x="3230880" y="0"/>
        <a:ext cx="1950720" cy="1056132"/>
      </dsp:txXfrm>
    </dsp:sp>
    <dsp:sp modelId="{66866758-BFEB-436D-A6EE-4879ED5C7719}">
      <dsp:nvSpPr>
        <dsp:cNvPr id="0" name=""/>
        <dsp:cNvSpPr/>
      </dsp:nvSpPr>
      <dsp:spPr>
        <a:xfrm>
          <a:off x="3505193" y="1447801"/>
          <a:ext cx="1828800" cy="952500"/>
        </a:xfrm>
        <a:prstGeom prst="up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DEB9B1-368C-4677-9EAD-B9850AB93279}">
      <dsp:nvSpPr>
        <dsp:cNvPr id="0" name=""/>
        <dsp:cNvSpPr/>
      </dsp:nvSpPr>
      <dsp:spPr>
        <a:xfrm>
          <a:off x="914400" y="1458467"/>
          <a:ext cx="1950720" cy="1056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Number of anomalies will reduce before  GO-Live</a:t>
          </a:r>
          <a:endParaRPr lang="en-US" sz="1400" kern="1200" dirty="0"/>
        </a:p>
      </dsp:txBody>
      <dsp:txXfrm>
        <a:off x="914400" y="1458467"/>
        <a:ext cx="1950720" cy="10561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9EF91-FB9E-46C4-BF8E-B7D0B1D7320C}">
      <dsp:nvSpPr>
        <dsp:cNvPr id="0" name=""/>
        <dsp:cNvSpPr/>
      </dsp:nvSpPr>
      <dsp:spPr>
        <a:xfrm>
          <a:off x="0" y="0"/>
          <a:ext cx="7848596" cy="1676400"/>
        </a:xfrm>
        <a:prstGeom prst="rightArrow">
          <a:avLst/>
        </a:prstGeom>
        <a:gradFill rotWithShape="0">
          <a:gsLst>
            <a:gs pos="0">
              <a:srgbClr val="C793B2"/>
            </a:gs>
            <a:gs pos="80000">
              <a:schemeClr val="dk2">
                <a:tint val="40000"/>
                <a:hueOff val="0"/>
                <a:satOff val="0"/>
                <a:lumOff val="0"/>
                <a:alphaOff val="0"/>
                <a:shade val="93000"/>
                <a:satMod val="130000"/>
              </a:schemeClr>
            </a:gs>
            <a:gs pos="100000">
              <a:schemeClr val="dk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2088FCBE-49A0-4EA6-8443-0C7B8D6A1E82}">
      <dsp:nvSpPr>
        <dsp:cNvPr id="0" name=""/>
        <dsp:cNvSpPr/>
      </dsp:nvSpPr>
      <dsp:spPr>
        <a:xfrm>
          <a:off x="344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Migration Process Assurance</a:t>
          </a:r>
        </a:p>
      </dsp:txBody>
      <dsp:txXfrm>
        <a:off x="36183" y="535654"/>
        <a:ext cx="1442551" cy="605092"/>
      </dsp:txXfrm>
    </dsp:sp>
    <dsp:sp modelId="{2D771A35-D51A-4FF7-8123-2FEF019F2B75}">
      <dsp:nvSpPr>
        <dsp:cNvPr id="0" name=""/>
        <dsp:cNvSpPr/>
      </dsp:nvSpPr>
      <dsp:spPr>
        <a:xfrm>
          <a:off x="1586869"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Independent Assurance Tool</a:t>
          </a:r>
        </a:p>
      </dsp:txBody>
      <dsp:txXfrm>
        <a:off x="1619603" y="535654"/>
        <a:ext cx="1442551" cy="605092"/>
      </dsp:txXfrm>
    </dsp:sp>
    <dsp:sp modelId="{8145D852-EA6C-4923-A10E-C5BED68C628B}">
      <dsp:nvSpPr>
        <dsp:cNvPr id="0" name=""/>
        <dsp:cNvSpPr/>
      </dsp:nvSpPr>
      <dsp:spPr>
        <a:xfrm>
          <a:off x="317029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Pre Migration Assurance</a:t>
          </a:r>
        </a:p>
      </dsp:txBody>
      <dsp:txXfrm>
        <a:off x="3203024" y="535654"/>
        <a:ext cx="1442551" cy="605092"/>
      </dsp:txXfrm>
    </dsp:sp>
    <dsp:sp modelId="{27103796-40C8-4D7F-B52F-9D2C3254BEAA}">
      <dsp:nvSpPr>
        <dsp:cNvPr id="0" name=""/>
        <dsp:cNvSpPr/>
      </dsp:nvSpPr>
      <dsp:spPr>
        <a:xfrm>
          <a:off x="4753710"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Correction Phase</a:t>
          </a:r>
        </a:p>
      </dsp:txBody>
      <dsp:txXfrm>
        <a:off x="4786444" y="535654"/>
        <a:ext cx="1442551" cy="605092"/>
      </dsp:txXfrm>
    </dsp:sp>
    <dsp:sp modelId="{49845952-D4B5-450B-8D2D-9AA1A0C63F78}">
      <dsp:nvSpPr>
        <dsp:cNvPr id="0" name=""/>
        <dsp:cNvSpPr/>
      </dsp:nvSpPr>
      <dsp:spPr>
        <a:xfrm>
          <a:off x="6337131" y="502920"/>
          <a:ext cx="1508019" cy="670560"/>
        </a:xfrm>
        <a:prstGeom prst="roundRect">
          <a:avLst/>
        </a:prstGeom>
        <a:solidFill>
          <a:srgbClr val="F3E9F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mn-lt"/>
              <a:cs typeface="Calibri" pitchFamily="34" charset="0"/>
            </a:rPr>
            <a:t>Post Migration Assurance</a:t>
          </a:r>
        </a:p>
      </dsp:txBody>
      <dsp:txXfrm>
        <a:off x="6369865" y="535654"/>
        <a:ext cx="1442551" cy="6050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E275C-884E-4199-9075-2C12E462BEF3}">
      <dsp:nvSpPr>
        <dsp:cNvPr id="0" name=""/>
        <dsp:cNvSpPr/>
      </dsp:nvSpPr>
      <dsp:spPr>
        <a:xfrm>
          <a:off x="0" y="0"/>
          <a:ext cx="7010400" cy="76752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kern="1200" dirty="0" smtClean="0">
              <a:solidFill>
                <a:schemeClr val="tx1"/>
              </a:solidFill>
              <a:latin typeface="+mn-lt"/>
              <a:cs typeface="Calibri" pitchFamily="34" charset="0"/>
            </a:rPr>
            <a:t>After GO-Live, 100% data verification for completeness, accuracy and correctness</a:t>
          </a:r>
          <a:endParaRPr lang="en-US" sz="1400" b="0" kern="1200" dirty="0">
            <a:solidFill>
              <a:schemeClr val="tx1"/>
            </a:solidFill>
            <a:latin typeface="+mn-lt"/>
            <a:cs typeface="Calibri" pitchFamily="34" charset="0"/>
          </a:endParaRPr>
        </a:p>
      </dsp:txBody>
      <dsp:txXfrm>
        <a:off x="37467" y="37467"/>
        <a:ext cx="6935466" cy="692586"/>
      </dsp:txXfrm>
    </dsp:sp>
    <dsp:sp modelId="{1DE84CB2-1E6E-4E64-89AB-B3A703E304B0}">
      <dsp:nvSpPr>
        <dsp:cNvPr id="0" name=""/>
        <dsp:cNvSpPr/>
      </dsp:nvSpPr>
      <dsp:spPr>
        <a:xfrm>
          <a:off x="0" y="764638"/>
          <a:ext cx="7010400" cy="767520"/>
        </a:xfrm>
        <a:prstGeom prst="roundRect">
          <a:avLst/>
        </a:prstGeom>
        <a:solidFill>
          <a:srgbClr val="F3E9F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0" kern="1200" dirty="0" smtClean="0">
              <a:solidFill>
                <a:schemeClr val="tx1"/>
              </a:solidFill>
              <a:latin typeface="+mn-lt"/>
              <a:cs typeface="Calibri" pitchFamily="34" charset="0"/>
            </a:rPr>
            <a:t>Submission of detail exception reports to enable organization to make necessary changes</a:t>
          </a:r>
          <a:endParaRPr lang="en-US" sz="1400" b="0" kern="1200" dirty="0">
            <a:solidFill>
              <a:schemeClr val="tx1"/>
            </a:solidFill>
            <a:latin typeface="+mn-lt"/>
            <a:cs typeface="Calibri" pitchFamily="34" charset="0"/>
          </a:endParaRPr>
        </a:p>
      </dsp:txBody>
      <dsp:txXfrm>
        <a:off x="37467" y="802105"/>
        <a:ext cx="6935466"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94BE0D9-8B2F-429E-B89A-0CB348FAFB0F}" type="datetimeFigureOut">
              <a:rPr lang="en-US"/>
              <a:pPr>
                <a:defRPr/>
              </a:pPr>
              <a:t>11/2/2013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7085E7A-03FB-4023-B79D-BA7F8F07ED85}" type="slidenum">
              <a:rPr lang="en-US"/>
              <a:pPr>
                <a:defRPr/>
              </a:pPr>
              <a:t>‹#›</a:t>
            </a:fld>
            <a:endParaRPr lang="en-US" dirty="0"/>
          </a:p>
        </p:txBody>
      </p:sp>
    </p:spTree>
    <p:extLst>
      <p:ext uri="{BB962C8B-B14F-4D97-AF65-F5344CB8AC3E}">
        <p14:creationId xmlns:p14="http://schemas.microsoft.com/office/powerpoint/2010/main" xmlns="" val="1493191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2F4481-1F9C-4AF0-9923-CAC8A81FA90B}" type="slidenum">
              <a:rPr lang="en-US" smtClean="0"/>
              <a:pPr fontAlgn="base">
                <a:spcBef>
                  <a:spcPct val="0"/>
                </a:spcBef>
                <a:spcAft>
                  <a:spcPct val="0"/>
                </a:spcAft>
                <a:defRPr/>
              </a:pPr>
              <a:t>1</a:t>
            </a:fld>
            <a:endParaRPr lang="en-US" dirty="0" smtClean="0"/>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fld id="{93D2B2BD-793D-4CC0-AA26-33844BD5ACF5}" type="slidenum">
              <a:rPr lang="en-US" smtClean="0"/>
              <a:pPr/>
              <a:t>25</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fld id="{93D2B2BD-793D-4CC0-AA26-33844BD5ACF5}" type="slidenum">
              <a:rPr lang="en-US" smtClean="0"/>
              <a:pPr/>
              <a:t>28</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Shared Learning - </a:t>
            </a:r>
            <a:r>
              <a:rPr lang="en-US" sz="1200" b="0" i="0" kern="1200" dirty="0" smtClean="0">
                <a:solidFill>
                  <a:schemeClr val="tx1"/>
                </a:solidFill>
                <a:latin typeface="+mn-lt"/>
                <a:ea typeface="+mn-ea"/>
                <a:cs typeface="+mn-cs"/>
              </a:rPr>
              <a:t>Training and certifications, skill assessments, team building and formalized roles are all ways to encourage shared learning</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Support – Support</a:t>
            </a:r>
            <a:r>
              <a:rPr lang="en-US" sz="1200" b="0" i="0" kern="1200" baseline="0" dirty="0" smtClean="0">
                <a:solidFill>
                  <a:schemeClr val="tx1"/>
                </a:solidFill>
                <a:latin typeface="+mn-lt"/>
                <a:ea typeface="+mn-ea"/>
                <a:cs typeface="+mn-cs"/>
              </a:rPr>
              <a:t> in terms of services needed and providing subject matter experts.</a:t>
            </a:r>
            <a:endParaRPr lang="en-US" dirty="0"/>
          </a:p>
        </p:txBody>
      </p:sp>
      <p:sp>
        <p:nvSpPr>
          <p:cNvPr id="4" name="Slide Number Placeholder 3"/>
          <p:cNvSpPr>
            <a:spLocks noGrp="1"/>
          </p:cNvSpPr>
          <p:nvPr>
            <p:ph type="sldNum" sz="quarter" idx="10"/>
          </p:nvPr>
        </p:nvSpPr>
        <p:spPr/>
        <p:txBody>
          <a:bodyPr/>
          <a:lstStyle/>
          <a:p>
            <a:pPr>
              <a:defRPr/>
            </a:pPr>
            <a:fld id="{57085E7A-03FB-4023-B79D-BA7F8F07ED85}" type="slidenum">
              <a:rPr lang="en-US" smtClean="0"/>
              <a:pPr>
                <a:defRPr/>
              </a:pPr>
              <a:t>29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fld id="{93D2B2BD-793D-4CC0-AA26-33844BD5ACF5}" type="slidenum">
              <a:rPr lang="en-US" smtClean="0"/>
              <a:pPr/>
              <a:t>30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Char char="•"/>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70600F-B46C-4E25-B406-F59DEA6D1B9B}"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Char char="•"/>
            </a:pPr>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70600F-B46C-4E25-B406-F59DEA6D1B9B}"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a:t>
            </a:r>
            <a:r>
              <a:rPr lang="en-US" baseline="0" dirty="0" smtClean="0"/>
              <a:t> is to </a:t>
            </a:r>
            <a:r>
              <a:rPr lang="en-US" baseline="0" dirty="0" err="1" smtClean="0"/>
              <a:t>enusre</a:t>
            </a:r>
            <a:r>
              <a:rPr lang="en-US" baseline="0" dirty="0" smtClean="0"/>
              <a:t> </a:t>
            </a:r>
          </a:p>
          <a:p>
            <a:pPr marL="228600" indent="-228600">
              <a:buAutoNum type="arabicPeriod"/>
            </a:pPr>
            <a:r>
              <a:rPr lang="en-US" baseline="0" dirty="0" smtClean="0"/>
              <a:t>Completeness</a:t>
            </a:r>
          </a:p>
          <a:p>
            <a:pPr marL="228600" indent="-228600">
              <a:buAutoNum type="arabicPeriod"/>
            </a:pPr>
            <a:r>
              <a:rPr lang="en-US" baseline="0" dirty="0" err="1" smtClean="0"/>
              <a:t>Arnitjmentical</a:t>
            </a:r>
            <a:r>
              <a:rPr lang="en-US" baseline="0" dirty="0" smtClean="0"/>
              <a:t> Accuracy</a:t>
            </a:r>
          </a:p>
          <a:p>
            <a:pPr marL="228600" indent="-228600">
              <a:buAutoNum type="arabicPeriod"/>
            </a:pPr>
            <a:r>
              <a:rPr lang="en-US" baseline="0" dirty="0" smtClean="0"/>
              <a:t>Correctness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57085E7A-03FB-4023-B79D-BA7F8F07ED85}" type="slidenum">
              <a:rPr lang="en-US" smtClean="0"/>
              <a:pPr>
                <a:defRPr/>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None/>
            </a:pPr>
            <a:endParaRPr lang="en-US" dirty="0"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0B6114-6BE8-40A8-B5F9-6D34031ACEB9}"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None/>
            </a:pPr>
            <a:endParaRPr lang="en-US" dirty="0"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0B6114-6BE8-40A8-B5F9-6D34031ACEB9}" type="slidenum">
              <a:rPr lang="en-US" smtClean="0"/>
              <a:pPr fontAlgn="base">
                <a:spcBef>
                  <a:spcPct val="0"/>
                </a:spcBef>
                <a:spcAft>
                  <a:spcPct val="0"/>
                </a:spcAft>
                <a:defRPr/>
              </a:pPr>
              <a:t>12</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None/>
            </a:pPr>
            <a:endParaRPr lang="en-US" dirty="0"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0B6114-6BE8-40A8-B5F9-6D34031ACEB9}" type="slidenum">
              <a:rPr lang="en-US" smtClean="0"/>
              <a:pPr fontAlgn="base">
                <a:spcBef>
                  <a:spcPct val="0"/>
                </a:spcBef>
                <a:spcAft>
                  <a:spcPct val="0"/>
                </a:spcAft>
                <a:defRPr/>
              </a:pPr>
              <a:t>13</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marL="161925" indent="-161925" eaLnBrk="1" hangingPunct="1">
              <a:spcBef>
                <a:spcPct val="0"/>
              </a:spcBef>
              <a:buFontTx/>
              <a:buNone/>
            </a:pPr>
            <a:endParaRPr lang="en-US" dirty="0"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0B6114-6BE8-40A8-B5F9-6D34031ACEB9}" type="slidenum">
              <a:rPr lang="en-US" smtClean="0"/>
              <a:pPr fontAlgn="base">
                <a:spcBef>
                  <a:spcPct val="0"/>
                </a:spcBef>
                <a:spcAft>
                  <a:spcPct val="0"/>
                </a:spcAft>
                <a:defRPr/>
              </a:pPr>
              <a:t>14</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7085E7A-03FB-4023-B79D-BA7F8F07ED85}" type="slidenum">
              <a:rPr lang="en-US" smtClean="0"/>
              <a:pPr>
                <a:defRPr/>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8001000" y="0"/>
            <a:ext cx="1143000" cy="838200"/>
          </a:xfrm>
          <a:prstGeom prst="rect">
            <a:avLst/>
          </a:prstGeom>
          <a:solidFill>
            <a:schemeClr val="bg1"/>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pic>
        <p:nvPicPr>
          <p:cNvPr id="5" name="Picture 11" descr="AuditimeLogo_PAG_jpg_2.jpg"/>
          <p:cNvPicPr>
            <a:picLocks noChangeAspect="1"/>
          </p:cNvPicPr>
          <p:nvPr/>
        </p:nvPicPr>
        <p:blipFill>
          <a:blip r:embed="rId2" cstate="print"/>
          <a:srcRect/>
          <a:stretch>
            <a:fillRect/>
          </a:stretch>
        </p:blipFill>
        <p:spPr bwMode="auto">
          <a:xfrm>
            <a:off x="8250238" y="44450"/>
            <a:ext cx="828675" cy="77787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4"/>
          <p:cNvSpPr>
            <a:spLocks noGrp="1" noChangeArrowheads="1"/>
          </p:cNvSpPr>
          <p:nvPr>
            <p:ph type="dt" sz="half" idx="10"/>
          </p:nvPr>
        </p:nvSpPr>
        <p:spPr/>
        <p:txBody>
          <a:bodyPr/>
          <a:lstStyle>
            <a:lvl1pPr>
              <a:defRPr/>
            </a:lvl1pPr>
          </a:lstStyle>
          <a:p>
            <a:pPr>
              <a:defRPr/>
            </a:pPr>
            <a:fld id="{66E921EB-F968-4A07-8C41-4F8606F0DCBE}" type="datetime1">
              <a:rPr lang="en-US"/>
              <a:pPr>
                <a:defRPr/>
              </a:pPr>
              <a:t>11/2/2013</a:t>
            </a:fld>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7E954325-0254-4541-8444-753C3C18C09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CD4DF12-BCDD-47DE-A7FC-355E877F9C21}" type="datetime1">
              <a:rPr lang="en-US"/>
              <a:pPr>
                <a:defRPr/>
              </a:pPr>
              <a:t>11/2/2013</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2F86FDEA-9D87-49FC-998A-137604A7807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1336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2484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B46B533-6078-48F2-AEF6-59480E6EF07D}" type="datetime1">
              <a:rPr lang="en-US"/>
              <a:pPr>
                <a:defRPr/>
              </a:pPr>
              <a:t>11/2/2013</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FEF9E10-7547-47EB-A200-DB7DC9355C5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2390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914400"/>
            <a:ext cx="41529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914400"/>
            <a:ext cx="41529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FAB19FE-F471-40F8-8513-1EE1F7FCE787}" type="datetime1">
              <a:rPr lang="en-US"/>
              <a:pPr>
                <a:defRPr/>
              </a:pPr>
              <a:t>11/2/2013</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C1EC3DD0-54C4-4716-BC08-F700BED9A75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bwMode="auto">
          <a:xfrm>
            <a:off x="8001000" y="0"/>
            <a:ext cx="1143000" cy="838200"/>
          </a:xfrm>
          <a:prstGeom prst="rect">
            <a:avLst/>
          </a:prstGeom>
          <a:solidFill>
            <a:schemeClr val="bg1"/>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pic>
        <p:nvPicPr>
          <p:cNvPr id="5" name="Picture 11" descr="AuditimeLogo_PAG_jpg_2.jpg"/>
          <p:cNvPicPr>
            <a:picLocks noChangeAspect="1"/>
          </p:cNvPicPr>
          <p:nvPr/>
        </p:nvPicPr>
        <p:blipFill>
          <a:blip r:embed="rId2" cstate="print"/>
          <a:srcRect/>
          <a:stretch>
            <a:fillRect/>
          </a:stretch>
        </p:blipFill>
        <p:spPr bwMode="auto">
          <a:xfrm>
            <a:off x="8250238" y="44450"/>
            <a:ext cx="828675" cy="7778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fld id="{8F44E68B-7055-4FC6-B06F-2007F1E072E5}" type="datetime1">
              <a:rPr lang="en-US"/>
              <a:pPr>
                <a:defRPr/>
              </a:pPr>
              <a:t>11/2/2013</a:t>
            </a:fld>
            <a:endParaRPr lang="en-US" dirty="0"/>
          </a:p>
        </p:txBody>
      </p:sp>
      <p:sp>
        <p:nvSpPr>
          <p:cNvPr id="7" name="Rectangle 6"/>
          <p:cNvSpPr>
            <a:spLocks noGrp="1" noChangeArrowheads="1"/>
          </p:cNvSpPr>
          <p:nvPr>
            <p:ph type="sldNum" sz="quarter" idx="11"/>
          </p:nvPr>
        </p:nvSpPr>
        <p:spPr/>
        <p:txBody>
          <a:bodyPr/>
          <a:lstStyle>
            <a:lvl1pPr>
              <a:defRPr/>
            </a:lvl1pPr>
          </a:lstStyle>
          <a:p>
            <a:pPr>
              <a:defRPr/>
            </a:pPr>
            <a:fld id="{A79C238B-F09C-49F7-B46F-FA3F57E1A8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91EF6CE-6194-4833-8CDE-4783D90CA74F}" type="datetime1">
              <a:rPr lang="en-US"/>
              <a:pPr>
                <a:defRPr/>
              </a:pPr>
              <a:t>11/2/2013</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8FD96E6E-6509-41D7-B3AE-ECC718DB620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914400"/>
            <a:ext cx="41529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914400"/>
            <a:ext cx="41529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51758FA1-826C-4DE0-BABC-67C0B9D862E8}" type="datetime1">
              <a:rPr lang="en-US"/>
              <a:pPr>
                <a:defRPr/>
              </a:pPr>
              <a:t>11/2/2013</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30226725-33AC-49FB-A9C3-BE736BFC942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C75B233-56DF-42B3-83C7-D2D05411498B}" type="datetime1">
              <a:rPr lang="en-US"/>
              <a:pPr>
                <a:defRPr/>
              </a:pPr>
              <a:t>11/2/2013</a:t>
            </a:fld>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C6772732-F8A1-4E7B-9525-3B0E6C4BCB3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D0145F1-879A-4094-930E-1D7555365568}" type="datetime1">
              <a:rPr lang="en-US"/>
              <a:pPr>
                <a:defRPr/>
              </a:pPr>
              <a:t>11/2/2013</a:t>
            </a:fld>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EDCC5BB4-9FF3-4AA3-B7F5-588BE6A131F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241D904-F126-4CD8-894C-C26B3695CF4F}" type="datetime1">
              <a:rPr lang="en-US"/>
              <a:pPr>
                <a:defRPr/>
              </a:pPr>
              <a:t>11/2/2013</a:t>
            </a:fld>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E3C6EBF1-63E9-45FC-9292-502AF9759C4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7A17925-915B-43C1-80C1-5BBFE112AFD0}" type="datetime1">
              <a:rPr lang="en-US"/>
              <a:pPr>
                <a:defRPr/>
              </a:pPr>
              <a:t>11/2/2013</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BB7EB4FE-6285-4785-81A4-2D84B5F4881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D93079E-36AA-4AB7-BC64-F8E6151AA250}" type="datetime1">
              <a:rPr lang="en-US"/>
              <a:pPr>
                <a:defRPr/>
              </a:pPr>
              <a:t>11/2/2013</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11D28745-E2D3-4491-845D-15F81F202F2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BACKbottom"/>
          <p:cNvPicPr>
            <a:picLocks noChangeAspect="1" noChangeArrowheads="1"/>
          </p:cNvPicPr>
          <p:nvPr/>
        </p:nvPicPr>
        <p:blipFill>
          <a:blip r:embed="rId14" cstate="print"/>
          <a:srcRect/>
          <a:stretch>
            <a:fillRect/>
          </a:stretch>
        </p:blipFill>
        <p:spPr bwMode="auto">
          <a:xfrm>
            <a:off x="0" y="6343650"/>
            <a:ext cx="9144000" cy="514350"/>
          </a:xfrm>
          <a:prstGeom prst="rect">
            <a:avLst/>
          </a:prstGeom>
          <a:noFill/>
          <a:ln w="9525">
            <a:noFill/>
            <a:miter lim="800000"/>
            <a:headEnd/>
            <a:tailEnd/>
          </a:ln>
        </p:spPr>
      </p:pic>
      <p:pic>
        <p:nvPicPr>
          <p:cNvPr id="1027" name="Picture 13" descr="BACKtop"/>
          <p:cNvPicPr>
            <a:picLocks noChangeAspect="1" noChangeArrowheads="1"/>
          </p:cNvPicPr>
          <p:nvPr/>
        </p:nvPicPr>
        <p:blipFill>
          <a:blip r:embed="rId15" cstate="print"/>
          <a:srcRect/>
          <a:stretch>
            <a:fillRect/>
          </a:stretch>
        </p:blipFill>
        <p:spPr bwMode="auto">
          <a:xfrm>
            <a:off x="0" y="25400"/>
            <a:ext cx="8077200" cy="931863"/>
          </a:xfrm>
          <a:prstGeom prst="rect">
            <a:avLst/>
          </a:prstGeom>
          <a:noFill/>
          <a:ln w="9525">
            <a:noFill/>
            <a:miter lim="800000"/>
            <a:headEnd/>
            <a:tailEnd/>
          </a:ln>
        </p:spPr>
      </p:pic>
      <p:sp>
        <p:nvSpPr>
          <p:cNvPr id="1028" name="Rectangle 2"/>
          <p:cNvSpPr>
            <a:spLocks noGrp="1" noChangeArrowheads="1"/>
          </p:cNvSpPr>
          <p:nvPr>
            <p:ph type="title"/>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304800" y="914400"/>
            <a:ext cx="84582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76200" y="6591300"/>
            <a:ext cx="10668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900">
                <a:latin typeface="Georgia" pitchFamily="18" charset="0"/>
              </a:defRPr>
            </a:lvl1pPr>
          </a:lstStyle>
          <a:p>
            <a:pPr>
              <a:defRPr/>
            </a:pPr>
            <a:fld id="{2E524CF6-AC3E-4A50-86F5-153D6BA44FF1}" type="datetime1">
              <a:rPr lang="en-US"/>
              <a:pPr>
                <a:defRPr/>
              </a:pPr>
              <a:t>11/2/2013</a:t>
            </a:fld>
            <a:endParaRPr lang="en-US" dirty="0"/>
          </a:p>
        </p:txBody>
      </p:sp>
      <p:sp>
        <p:nvSpPr>
          <p:cNvPr id="1030" name="Rectangle 6"/>
          <p:cNvSpPr>
            <a:spLocks noGrp="1" noChangeArrowheads="1"/>
          </p:cNvSpPr>
          <p:nvPr>
            <p:ph type="sldNum" sz="quarter" idx="4"/>
          </p:nvPr>
        </p:nvSpPr>
        <p:spPr bwMode="auto">
          <a:xfrm>
            <a:off x="8077200" y="6537325"/>
            <a:ext cx="9144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Georgia" pitchFamily="18" charset="0"/>
              </a:defRPr>
            </a:lvl1pPr>
          </a:lstStyle>
          <a:p>
            <a:pPr>
              <a:defRPr/>
            </a:pPr>
            <a:fld id="{9C8908E3-02C6-45AF-812C-FF5868973E6F}" type="slidenum">
              <a:rPr lang="en-US"/>
              <a:pPr>
                <a:defRPr/>
              </a:pPr>
              <a:t>‹#›</a:t>
            </a:fld>
            <a:endParaRPr lang="en-US" dirty="0"/>
          </a:p>
        </p:txBody>
      </p:sp>
      <p:grpSp>
        <p:nvGrpSpPr>
          <p:cNvPr id="1032" name="Group 15"/>
          <p:cNvGrpSpPr>
            <a:grpSpLocks/>
          </p:cNvGrpSpPr>
          <p:nvPr/>
        </p:nvGrpSpPr>
        <p:grpSpPr bwMode="auto">
          <a:xfrm>
            <a:off x="8143875" y="69850"/>
            <a:ext cx="838200" cy="806450"/>
            <a:chOff x="2832" y="3168"/>
            <a:chExt cx="864" cy="831"/>
          </a:xfrm>
        </p:grpSpPr>
        <p:pic>
          <p:nvPicPr>
            <p:cNvPr id="1035" name="Picture 16"/>
            <p:cNvPicPr>
              <a:picLocks noChangeAspect="1" noChangeArrowheads="1"/>
            </p:cNvPicPr>
            <p:nvPr userDrawn="1"/>
          </p:nvPicPr>
          <p:blipFill>
            <a:blip r:embed="rId16" cstate="print"/>
            <a:srcRect/>
            <a:stretch>
              <a:fillRect/>
            </a:stretch>
          </p:blipFill>
          <p:spPr bwMode="auto">
            <a:xfrm>
              <a:off x="2832" y="3168"/>
              <a:ext cx="864" cy="831"/>
            </a:xfrm>
            <a:prstGeom prst="rect">
              <a:avLst/>
            </a:prstGeom>
            <a:noFill/>
            <a:ln w="9525">
              <a:noFill/>
              <a:miter lim="800000"/>
              <a:headEnd/>
              <a:tailEnd/>
            </a:ln>
          </p:spPr>
        </p:pic>
        <p:sp>
          <p:nvSpPr>
            <p:cNvPr id="1041" name="Rectangle 17"/>
            <p:cNvSpPr>
              <a:spLocks noChangeArrowheads="1"/>
            </p:cNvSpPr>
            <p:nvPr userDrawn="1"/>
          </p:nvSpPr>
          <p:spPr bwMode="auto">
            <a:xfrm>
              <a:off x="2879" y="3871"/>
              <a:ext cx="769" cy="97"/>
            </a:xfrm>
            <a:prstGeom prst="rect">
              <a:avLst/>
            </a:prstGeom>
            <a:solidFill>
              <a:schemeClr val="bg1"/>
            </a:solidFill>
            <a:ln w="9525">
              <a:noFill/>
              <a:miter lim="800000"/>
              <a:headEnd/>
              <a:tailEnd/>
            </a:ln>
            <a:effectLst/>
          </p:spPr>
          <p:txBody>
            <a:bodyPr wrap="none" anchor="ctr"/>
            <a:lstStyle/>
            <a:p>
              <a:pPr algn="ctr" fontAlgn="auto">
                <a:spcBef>
                  <a:spcPts val="0"/>
                </a:spcBef>
                <a:spcAft>
                  <a:spcPts val="0"/>
                </a:spcAft>
                <a:defRPr/>
              </a:pPr>
              <a:endParaRPr lang="en-US" dirty="0">
                <a:latin typeface="+mn-lt"/>
              </a:endParaRPr>
            </a:p>
          </p:txBody>
        </p:sp>
      </p:grpSp>
      <p:sp>
        <p:nvSpPr>
          <p:cNvPr id="11" name="Rectangle 10"/>
          <p:cNvSpPr/>
          <p:nvPr/>
        </p:nvSpPr>
        <p:spPr bwMode="auto">
          <a:xfrm>
            <a:off x="8001000" y="0"/>
            <a:ext cx="1143000" cy="838200"/>
          </a:xfrm>
          <a:prstGeom prst="rect">
            <a:avLst/>
          </a:prstGeom>
          <a:solidFill>
            <a:schemeClr val="bg1"/>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pic>
        <p:nvPicPr>
          <p:cNvPr id="1034" name="Picture 11" descr="AuditimeLogo_PAG_jpg_2.jpg"/>
          <p:cNvPicPr>
            <a:picLocks noChangeAspect="1"/>
          </p:cNvPicPr>
          <p:nvPr/>
        </p:nvPicPr>
        <p:blipFill>
          <a:blip r:embed="rId17" cstate="print"/>
          <a:srcRect/>
          <a:stretch>
            <a:fillRect/>
          </a:stretch>
        </p:blipFill>
        <p:spPr bwMode="auto">
          <a:xfrm>
            <a:off x="8250238" y="44450"/>
            <a:ext cx="828675"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7" r:id="rId1"/>
    <p:sldLayoutId id="2147483898"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eaLnBrk="1" fontAlgn="base" hangingPunct="1">
        <a:spcBef>
          <a:spcPct val="0"/>
        </a:spcBef>
        <a:spcAft>
          <a:spcPct val="0"/>
        </a:spcAft>
        <a:defRPr sz="2400" b="1">
          <a:solidFill>
            <a:schemeClr val="bg1"/>
          </a:solidFill>
          <a:latin typeface="Verdana" pitchFamily="34" charset="0"/>
        </a:defRPr>
      </a:lvl6pPr>
      <a:lvl7pPr marL="914400" algn="l" rtl="0" eaLnBrk="1" fontAlgn="base" hangingPunct="1">
        <a:spcBef>
          <a:spcPct val="0"/>
        </a:spcBef>
        <a:spcAft>
          <a:spcPct val="0"/>
        </a:spcAft>
        <a:defRPr sz="2400" b="1">
          <a:solidFill>
            <a:schemeClr val="bg1"/>
          </a:solidFill>
          <a:latin typeface="Verdana" pitchFamily="34" charset="0"/>
        </a:defRPr>
      </a:lvl7pPr>
      <a:lvl8pPr marL="1371600" algn="l" rtl="0" eaLnBrk="1" fontAlgn="base" hangingPunct="1">
        <a:spcBef>
          <a:spcPct val="0"/>
        </a:spcBef>
        <a:spcAft>
          <a:spcPct val="0"/>
        </a:spcAft>
        <a:defRPr sz="2400" b="1">
          <a:solidFill>
            <a:schemeClr val="bg1"/>
          </a:solidFill>
          <a:latin typeface="Verdana" pitchFamily="34" charset="0"/>
        </a:defRPr>
      </a:lvl8pPr>
      <a:lvl9pPr marL="1828800" algn="l" rtl="0" eaLnBrk="1" fontAlgn="base" hangingPunct="1">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microsoft.com/office/2007/relationships/diagramDrawing" Target="../diagrams/drawing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12"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microsoft.com/office/2007/relationships/diagramDrawing" Target="../diagrams/drawing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QuickStyle" Target="../diagrams/quickStyle7.xml"/><Relationship Id="rId3" Type="http://schemas.openxmlformats.org/officeDocument/2006/relationships/diagramData" Target="../diagrams/data5.xml"/><Relationship Id="rId7" Type="http://schemas.openxmlformats.org/officeDocument/2006/relationships/diagramData" Target="../diagrams/data6.xml"/><Relationship Id="rId12" Type="http://schemas.openxmlformats.org/officeDocument/2006/relationships/diagramLayout" Target="../diagrams/layout7.xml"/><Relationship Id="rId17" Type="http://schemas.microsoft.com/office/2007/relationships/diagramDrawing" Target="../diagrams/drawing7.xml"/><Relationship Id="rId2" Type="http://schemas.openxmlformats.org/officeDocument/2006/relationships/notesSlide" Target="../notesSlides/notesSlide7.xml"/><Relationship Id="rId16" Type="http://schemas.microsoft.com/office/2007/relationships/diagramDrawing" Target="../diagrams/drawing6.xml"/><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Data" Target="../diagrams/data7.xml"/><Relationship Id="rId5" Type="http://schemas.openxmlformats.org/officeDocument/2006/relationships/diagramQuickStyle" Target="../diagrams/quickStyle5.xml"/><Relationship Id="rId15" Type="http://schemas.microsoft.com/office/2007/relationships/diagramDrawing" Target="../diagrams/drawing5.xml"/><Relationship Id="rId10" Type="http://schemas.openxmlformats.org/officeDocument/2006/relationships/diagramColors" Target="../diagrams/colors6.xml"/><Relationship Id="rId4" Type="http://schemas.openxmlformats.org/officeDocument/2006/relationships/diagramLayout" Target="../diagrams/layout5.xml"/><Relationship Id="rId9" Type="http://schemas.openxmlformats.org/officeDocument/2006/relationships/diagramQuickStyle" Target="../diagrams/quickStyle6.xml"/><Relationship Id="rId14" Type="http://schemas.openxmlformats.org/officeDocument/2006/relationships/diagramColors" Target="../diagrams/colors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Data" Target="../diagrams/data8.xml"/><Relationship Id="rId7" Type="http://schemas.openxmlformats.org/officeDocument/2006/relationships/diagramData" Target="../diagrams/data9.xml"/><Relationship Id="rId12"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8.xml"/><Relationship Id="rId11" Type="http://schemas.microsoft.com/office/2007/relationships/diagramDrawing" Target="../diagrams/drawing8.xml"/><Relationship Id="rId5" Type="http://schemas.openxmlformats.org/officeDocument/2006/relationships/diagramQuickStyle" Target="../diagrams/quickStyle8.xml"/><Relationship Id="rId10" Type="http://schemas.openxmlformats.org/officeDocument/2006/relationships/diagramColors" Target="../diagrams/colors9.xml"/><Relationship Id="rId4" Type="http://schemas.openxmlformats.org/officeDocument/2006/relationships/diagramLayout" Target="../diagrams/layout8.xml"/><Relationship Id="rId9"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olaw.in/wp-content/uploads/2011/06/hot-water-migration1.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olaw.in/wp-content/uploads/2011/06/hot-water-migration1.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 y="457200"/>
            <a:ext cx="7239000" cy="460375"/>
          </a:xfrm>
        </p:spPr>
        <p:txBody>
          <a:bodyPr/>
          <a:lstStyle/>
          <a:p>
            <a:pPr eaLnBrk="1" hangingPunct="1"/>
            <a:endParaRPr lang="en-US" smtClean="0">
              <a:latin typeface="Calibri" pitchFamily="34" charset="0"/>
            </a:endParaRPr>
          </a:p>
        </p:txBody>
      </p:sp>
      <p:sp>
        <p:nvSpPr>
          <p:cNvPr id="4099" name="Text Box 5"/>
          <p:cNvSpPr txBox="1">
            <a:spLocks noChangeArrowheads="1"/>
          </p:cNvSpPr>
          <p:nvPr/>
        </p:nvSpPr>
        <p:spPr bwMode="auto">
          <a:xfrm>
            <a:off x="5791200" y="6589713"/>
            <a:ext cx="304800" cy="336550"/>
          </a:xfrm>
          <a:prstGeom prst="rect">
            <a:avLst/>
          </a:prstGeom>
          <a:noFill/>
          <a:ln w="9525">
            <a:noFill/>
            <a:miter lim="800000"/>
            <a:headEnd/>
            <a:tailEnd/>
          </a:ln>
        </p:spPr>
        <p:txBody>
          <a:bodyPr>
            <a:spAutoFit/>
          </a:bodyPr>
          <a:lstStyle/>
          <a:p>
            <a:endParaRPr lang="en-US" sz="1600">
              <a:latin typeface="Georgia" pitchFamily="18" charset="0"/>
            </a:endParaRPr>
          </a:p>
        </p:txBody>
      </p:sp>
      <p:sp>
        <p:nvSpPr>
          <p:cNvPr id="4100" name="Text Box 6"/>
          <p:cNvSpPr txBox="1">
            <a:spLocks noChangeArrowheads="1"/>
          </p:cNvSpPr>
          <p:nvPr/>
        </p:nvSpPr>
        <p:spPr bwMode="auto">
          <a:xfrm>
            <a:off x="8407400" y="6400800"/>
            <a:ext cx="381000" cy="366713"/>
          </a:xfrm>
          <a:prstGeom prst="rect">
            <a:avLst/>
          </a:prstGeom>
          <a:noFill/>
          <a:ln w="9525">
            <a:noFill/>
            <a:miter lim="800000"/>
            <a:headEnd/>
            <a:tailEnd/>
          </a:ln>
        </p:spPr>
        <p:txBody>
          <a:bodyPr>
            <a:spAutoFit/>
          </a:bodyPr>
          <a:lstStyle/>
          <a:p>
            <a:endParaRPr lang="en-US">
              <a:latin typeface="Verdana" pitchFamily="34" charset="0"/>
            </a:endParaRPr>
          </a:p>
        </p:txBody>
      </p:sp>
      <p:sp>
        <p:nvSpPr>
          <p:cNvPr id="4101" name="Rectangle 12"/>
          <p:cNvSpPr>
            <a:spLocks noGrp="1" noChangeArrowheads="1"/>
          </p:cNvSpPr>
          <p:nvPr>
            <p:ph type="subTitle" idx="1"/>
          </p:nvPr>
        </p:nvSpPr>
        <p:spPr/>
        <p:txBody>
          <a:bodyPr/>
          <a:lstStyle/>
          <a:p>
            <a:pPr eaLnBrk="1" hangingPunct="1"/>
            <a:endParaRPr lang="en-US" smtClean="0"/>
          </a:p>
        </p:txBody>
      </p:sp>
      <p:pic>
        <p:nvPicPr>
          <p:cNvPr id="4102" name="Picture 13" descr="Auditime PP Template 1"/>
          <p:cNvPicPr>
            <a:picLocks noChangeAspect="1" noChangeArrowheads="1"/>
          </p:cNvPicPr>
          <p:nvPr/>
        </p:nvPicPr>
        <p:blipFill>
          <a:blip r:embed="rId3" cstate="print"/>
          <a:srcRect/>
          <a:stretch>
            <a:fillRect/>
          </a:stretch>
        </p:blipFill>
        <p:spPr bwMode="auto">
          <a:xfrm>
            <a:off x="0" y="0"/>
            <a:ext cx="9144000" cy="6862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10</a:t>
            </a:fld>
            <a:endParaRPr lang="en-US" dirty="0"/>
          </a:p>
        </p:txBody>
      </p:sp>
      <p:sp>
        <p:nvSpPr>
          <p:cNvPr id="46" name="Diagonal Stripe 45"/>
          <p:cNvSpPr/>
          <p:nvPr/>
        </p:nvSpPr>
        <p:spPr bwMode="auto">
          <a:xfrm>
            <a:off x="3352800" y="838200"/>
            <a:ext cx="3355848" cy="5559552"/>
          </a:xfrm>
          <a:prstGeom prst="diagStripe">
            <a:avLst>
              <a:gd name="adj" fmla="val 77778"/>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Diagonal Stripe 46"/>
          <p:cNvSpPr/>
          <p:nvPr/>
        </p:nvSpPr>
        <p:spPr bwMode="auto">
          <a:xfrm flipH="1">
            <a:off x="0" y="838200"/>
            <a:ext cx="3352800" cy="5562600"/>
          </a:xfrm>
          <a:prstGeom prst="diagStripe">
            <a:avLst>
              <a:gd name="adj" fmla="val 77778"/>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8" name="Diagonal Stripe 47"/>
          <p:cNvSpPr/>
          <p:nvPr/>
        </p:nvSpPr>
        <p:spPr bwMode="auto">
          <a:xfrm>
            <a:off x="5257800" y="838200"/>
            <a:ext cx="3355848" cy="5559552"/>
          </a:xfrm>
          <a:prstGeom prst="diagStripe">
            <a:avLst>
              <a:gd name="adj" fmla="val 77778"/>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9" name="Diagonal Stripe 48"/>
          <p:cNvSpPr/>
          <p:nvPr/>
        </p:nvSpPr>
        <p:spPr bwMode="auto">
          <a:xfrm flipH="1">
            <a:off x="1905000" y="838200"/>
            <a:ext cx="3355848" cy="5559552"/>
          </a:xfrm>
          <a:prstGeom prst="diagStripe">
            <a:avLst>
              <a:gd name="adj" fmla="val 77778"/>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Oval 11"/>
          <p:cNvSpPr/>
          <p:nvPr/>
        </p:nvSpPr>
        <p:spPr bwMode="auto">
          <a:xfrm>
            <a:off x="-304800" y="762000"/>
            <a:ext cx="1524000" cy="914400"/>
          </a:xfrm>
          <a:prstGeom prst="ellipse">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Migration</a:t>
            </a:r>
            <a:r>
              <a:rPr kumimoji="0" lang="en-US" sz="1200" b="0" i="0" u="none" strike="noStrike" cap="none" normalizeH="0" dirty="0" smtClean="0">
                <a:ln>
                  <a:noFill/>
                </a:ln>
                <a:solidFill>
                  <a:schemeClr val="tx1"/>
                </a:solidFill>
                <a:effectLst/>
                <a:latin typeface="+mn-lt"/>
              </a:rPr>
              <a:t> Strategy</a:t>
            </a:r>
            <a:endParaRPr kumimoji="0" lang="en-US" sz="1200" b="0" i="0" u="none" strike="noStrike" cap="none" normalizeH="0" baseline="0" dirty="0" smtClean="0">
              <a:ln>
                <a:noFill/>
              </a:ln>
              <a:solidFill>
                <a:schemeClr val="tx1"/>
              </a:solidFill>
              <a:effectLst/>
              <a:latin typeface="+mn-lt"/>
            </a:endParaRPr>
          </a:p>
        </p:txBody>
      </p:sp>
      <p:sp>
        <p:nvSpPr>
          <p:cNvPr id="13" name="Oval 12"/>
          <p:cNvSpPr/>
          <p:nvPr/>
        </p:nvSpPr>
        <p:spPr bwMode="auto">
          <a:xfrm>
            <a:off x="1066800" y="3200400"/>
            <a:ext cx="1524000" cy="914400"/>
          </a:xfrm>
          <a:prstGeom prst="ellipse">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Migration</a:t>
            </a:r>
            <a:r>
              <a:rPr kumimoji="0" lang="en-US" sz="1200" b="0" i="0" u="none" strike="noStrike" cap="none" normalizeH="0" dirty="0" smtClean="0">
                <a:ln>
                  <a:noFill/>
                </a:ln>
                <a:solidFill>
                  <a:schemeClr val="tx1"/>
                </a:solidFill>
                <a:effectLst/>
                <a:latin typeface="+mn-lt"/>
              </a:rPr>
              <a:t> Tool</a:t>
            </a:r>
            <a:endParaRPr kumimoji="0" lang="en-US" sz="1200" b="0" i="0" u="none" strike="noStrike" cap="none" normalizeH="0" baseline="0" dirty="0" smtClean="0">
              <a:ln>
                <a:noFill/>
              </a:ln>
              <a:solidFill>
                <a:schemeClr val="tx1"/>
              </a:solidFill>
              <a:effectLst/>
              <a:latin typeface="+mn-lt"/>
            </a:endParaRPr>
          </a:p>
        </p:txBody>
      </p:sp>
      <p:sp>
        <p:nvSpPr>
          <p:cNvPr id="14" name="Oval 13"/>
          <p:cNvSpPr/>
          <p:nvPr/>
        </p:nvSpPr>
        <p:spPr bwMode="auto">
          <a:xfrm>
            <a:off x="2438400" y="5181600"/>
            <a:ext cx="1676400" cy="914400"/>
          </a:xfrm>
          <a:prstGeom prst="ellipse">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mn-lt"/>
              </a:rPr>
              <a:t>Pre rollout / UAT</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Phase</a:t>
            </a:r>
          </a:p>
        </p:txBody>
      </p:sp>
      <p:sp>
        <p:nvSpPr>
          <p:cNvPr id="15" name="Oval 14"/>
          <p:cNvSpPr/>
          <p:nvPr/>
        </p:nvSpPr>
        <p:spPr bwMode="auto">
          <a:xfrm>
            <a:off x="4343400" y="2895600"/>
            <a:ext cx="1600200" cy="914400"/>
          </a:xfrm>
          <a:prstGeom prst="ellipse">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mn-lt"/>
              </a:rPr>
              <a:t>Migration Logic Correction</a:t>
            </a:r>
          </a:p>
        </p:txBody>
      </p:sp>
      <p:sp>
        <p:nvSpPr>
          <p:cNvPr id="16" name="Oval 15"/>
          <p:cNvSpPr/>
          <p:nvPr/>
        </p:nvSpPr>
        <p:spPr bwMode="auto">
          <a:xfrm>
            <a:off x="5410200" y="685800"/>
            <a:ext cx="1524000" cy="914400"/>
          </a:xfrm>
          <a:prstGeom prst="ellipse">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mn-lt"/>
              </a:rPr>
              <a:t>Roll Out</a:t>
            </a:r>
          </a:p>
        </p:txBody>
      </p:sp>
      <p:sp>
        <p:nvSpPr>
          <p:cNvPr id="17" name="Oval 16"/>
          <p:cNvSpPr/>
          <p:nvPr/>
        </p:nvSpPr>
        <p:spPr bwMode="auto">
          <a:xfrm>
            <a:off x="1524000" y="762000"/>
            <a:ext cx="1524000" cy="914400"/>
          </a:xfrm>
          <a:prstGeom prst="ellipse">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mn-lt"/>
              </a:rPr>
              <a:t>Migration Process Assurance</a:t>
            </a:r>
            <a:endParaRPr kumimoji="0" lang="en-US" sz="1200" b="0" i="0" u="none" strike="noStrike" cap="none" normalizeH="0" baseline="0" dirty="0" smtClean="0">
              <a:ln>
                <a:noFill/>
              </a:ln>
              <a:effectLst/>
              <a:latin typeface="+mn-lt"/>
            </a:endParaRPr>
          </a:p>
        </p:txBody>
      </p:sp>
      <p:sp>
        <p:nvSpPr>
          <p:cNvPr id="18" name="Oval 17"/>
          <p:cNvSpPr/>
          <p:nvPr/>
        </p:nvSpPr>
        <p:spPr bwMode="auto">
          <a:xfrm>
            <a:off x="2743200" y="2667000"/>
            <a:ext cx="1524000" cy="914400"/>
          </a:xfrm>
          <a:prstGeom prst="ellipse">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1200" dirty="0" smtClean="0">
                <a:latin typeface="+mn-lt"/>
              </a:rPr>
              <a:t>Independent Assurance Tool</a:t>
            </a:r>
          </a:p>
        </p:txBody>
      </p:sp>
      <p:sp>
        <p:nvSpPr>
          <p:cNvPr id="19" name="Oval 18"/>
          <p:cNvSpPr/>
          <p:nvPr/>
        </p:nvSpPr>
        <p:spPr bwMode="auto">
          <a:xfrm>
            <a:off x="4495800" y="5181600"/>
            <a:ext cx="1524000" cy="914400"/>
          </a:xfrm>
          <a:prstGeom prst="ellipse">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1200" dirty="0" smtClean="0">
                <a:latin typeface="+mn-lt"/>
              </a:rPr>
              <a:t>Pre Migration Assurance</a:t>
            </a:r>
          </a:p>
        </p:txBody>
      </p:sp>
      <p:sp>
        <p:nvSpPr>
          <p:cNvPr id="20" name="Oval 19"/>
          <p:cNvSpPr/>
          <p:nvPr/>
        </p:nvSpPr>
        <p:spPr bwMode="auto">
          <a:xfrm>
            <a:off x="6172200" y="2667000"/>
            <a:ext cx="1600200" cy="914400"/>
          </a:xfrm>
          <a:prstGeom prst="ellipse">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1200" dirty="0" smtClean="0">
                <a:latin typeface="+mn-lt"/>
              </a:rPr>
              <a:t>Migration Logic Correction</a:t>
            </a:r>
          </a:p>
        </p:txBody>
      </p:sp>
      <p:sp>
        <p:nvSpPr>
          <p:cNvPr id="21" name="Oval 20"/>
          <p:cNvSpPr/>
          <p:nvPr/>
        </p:nvSpPr>
        <p:spPr bwMode="auto">
          <a:xfrm>
            <a:off x="7315200" y="685800"/>
            <a:ext cx="1524000" cy="914400"/>
          </a:xfrm>
          <a:prstGeom prst="ellipse">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r>
              <a:rPr lang="en-US" sz="1200" dirty="0" smtClean="0">
                <a:latin typeface="+mn-lt"/>
              </a:rPr>
              <a:t>Post Migration Assurance</a:t>
            </a:r>
          </a:p>
        </p:txBody>
      </p:sp>
      <p:sp>
        <p:nvSpPr>
          <p:cNvPr id="22" name="TextBox 21"/>
          <p:cNvSpPr txBox="1"/>
          <p:nvPr/>
        </p:nvSpPr>
        <p:spPr>
          <a:xfrm>
            <a:off x="0" y="5410200"/>
            <a:ext cx="2590800" cy="369332"/>
          </a:xfrm>
          <a:prstGeom prst="rect">
            <a:avLst/>
          </a:prstGeom>
          <a:noFill/>
        </p:spPr>
        <p:txBody>
          <a:bodyPr wrap="square" rtlCol="0">
            <a:spAutoFit/>
          </a:bodyPr>
          <a:lstStyle/>
          <a:p>
            <a:r>
              <a:rPr lang="en-US" dirty="0" smtClean="0"/>
              <a:t>MIGRATION PHASES</a:t>
            </a:r>
            <a:endParaRPr lang="en-US" dirty="0"/>
          </a:p>
        </p:txBody>
      </p:sp>
      <p:sp>
        <p:nvSpPr>
          <p:cNvPr id="23" name="Bent Arrow 22"/>
          <p:cNvSpPr/>
          <p:nvPr/>
        </p:nvSpPr>
        <p:spPr bwMode="auto">
          <a:xfrm>
            <a:off x="1447800" y="4495800"/>
            <a:ext cx="813816" cy="868680"/>
          </a:xfrm>
          <a:prstGeom prst="bentArrow">
            <a:avLst/>
          </a:prstGeom>
          <a:solidFill>
            <a:srgbClr val="F3E9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0" name="Bent Arrow 29"/>
          <p:cNvSpPr/>
          <p:nvPr/>
        </p:nvSpPr>
        <p:spPr bwMode="auto">
          <a:xfrm flipH="1">
            <a:off x="6324600" y="4572000"/>
            <a:ext cx="813816" cy="868680"/>
          </a:xfrm>
          <a:prstGeom prst="bentArrow">
            <a:avLst/>
          </a:prstGeom>
          <a:solidFill>
            <a:srgbClr val="C793B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1" name="TextBox 30"/>
          <p:cNvSpPr txBox="1"/>
          <p:nvPr/>
        </p:nvSpPr>
        <p:spPr>
          <a:xfrm>
            <a:off x="6096000" y="5486400"/>
            <a:ext cx="2590800" cy="646331"/>
          </a:xfrm>
          <a:prstGeom prst="rect">
            <a:avLst/>
          </a:prstGeom>
          <a:noFill/>
        </p:spPr>
        <p:txBody>
          <a:bodyPr wrap="square" rtlCol="0">
            <a:spAutoFit/>
          </a:bodyPr>
          <a:lstStyle/>
          <a:p>
            <a:r>
              <a:rPr lang="en-US" dirty="0" smtClean="0"/>
              <a:t>MIGRATION Assurance PHASES</a:t>
            </a:r>
            <a:endParaRPr lang="en-US" dirty="0"/>
          </a:p>
        </p:txBody>
      </p:sp>
      <p:sp>
        <p:nvSpPr>
          <p:cNvPr id="32"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dirty="0" smtClean="0">
                <a:solidFill>
                  <a:schemeClr val="bg1"/>
                </a:solidFill>
                <a:latin typeface="+mj-lt"/>
                <a:ea typeface="+mj-ea"/>
                <a:cs typeface="Calibri" pitchFamily="34" charset="0"/>
              </a:rPr>
              <a:t>Migration vis-à-vis Migration Assurance</a:t>
            </a:r>
            <a:endParaRPr kumimoji="0" lang="en-US" sz="2400" b="1" i="0" u="none" strike="noStrike" kern="0" cap="none" spc="0" normalizeH="0" baseline="0" noProof="0" dirty="0" smtClean="0">
              <a:ln>
                <a:noFill/>
              </a:ln>
              <a:solidFill>
                <a:schemeClr val="bg1"/>
              </a:solidFill>
              <a:effectLst/>
              <a:uLnTx/>
              <a:uFillTx/>
              <a:latin typeface="+mj-lt"/>
              <a:ea typeface="+mj-ea"/>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2000"/>
                                        <p:tgtEl>
                                          <p:spTgt spid="1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2000"/>
                                        <p:tgtEl>
                                          <p:spTgt spid="1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linds(horizontal)">
                                      <p:cBhvr>
                                        <p:cTn id="13" dur="2000"/>
                                        <p:tgtEl>
                                          <p:spTgt spid="1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linds(horizontal)">
                                      <p:cBhvr>
                                        <p:cTn id="16" dur="2000"/>
                                        <p:tgtEl>
                                          <p:spTgt spid="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linds(horizontal)">
                                      <p:cBhvr>
                                        <p:cTn id="19" dur="2000"/>
                                        <p:tgtEl>
                                          <p:spTgt spid="2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blinds(horizontal)">
                                      <p:cBhvr>
                                        <p:cTn id="22" dur="2000"/>
                                        <p:tgtEl>
                                          <p:spTgt spid="4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blinds(horizontal)">
                                      <p:cBhvr>
                                        <p:cTn id="25" dur="2000"/>
                                        <p:tgtEl>
                                          <p:spTgt spid="4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blinds(horizontal)">
                                      <p:cBhvr>
                                        <p:cTn id="28" dur="2000"/>
                                        <p:tgtEl>
                                          <p:spTgt spid="3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blinds(horizontal)">
                                      <p:cBhvr>
                                        <p:cTn id="31"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17" grpId="0" animBg="1"/>
      <p:bldP spid="18" grpId="0" animBg="1"/>
      <p:bldP spid="19" grpId="0" animBg="1"/>
      <p:bldP spid="20" grpId="0" animBg="1"/>
      <p:bldP spid="21" grpId="0" animBg="1"/>
      <p:bldP spid="30"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228600" y="152400"/>
            <a:ext cx="7239000" cy="533400"/>
          </a:xfrm>
        </p:spPr>
        <p:txBody>
          <a:bodyPr/>
          <a:lstStyle/>
          <a:p>
            <a:pPr eaLnBrk="1" hangingPunct="1"/>
            <a:r>
              <a:rPr lang="en-US" dirty="0" smtClean="0">
                <a:cs typeface="Calibri" pitchFamily="34" charset="0"/>
              </a:rPr>
              <a:t>Data Migration Assurance Methodology</a:t>
            </a:r>
          </a:p>
        </p:txBody>
      </p:sp>
      <p:sp>
        <p:nvSpPr>
          <p:cNvPr id="10243" name="Slide Number Placeholder 58"/>
          <p:cNvSpPr>
            <a:spLocks noGrp="1"/>
          </p:cNvSpPr>
          <p:nvPr>
            <p:ph type="sldNum" sz="quarter" idx="11"/>
          </p:nvPr>
        </p:nvSpPr>
        <p:spPr>
          <a:noFill/>
        </p:spPr>
        <p:txBody>
          <a:bodyPr/>
          <a:lstStyle/>
          <a:p>
            <a:pPr fontAlgn="base">
              <a:spcBef>
                <a:spcPct val="0"/>
              </a:spcBef>
              <a:spcAft>
                <a:spcPct val="0"/>
              </a:spcAft>
            </a:pPr>
            <a:fld id="{6CC1019C-9DC8-437C-B241-45562A6FCA15}" type="slidenum">
              <a:rPr lang="en-US" smtClean="0"/>
              <a:pPr fontAlgn="base">
                <a:spcBef>
                  <a:spcPct val="0"/>
                </a:spcBef>
                <a:spcAft>
                  <a:spcPct val="0"/>
                </a:spcAft>
              </a:pPr>
              <a:t>11</a:t>
            </a:fld>
            <a:endParaRPr lang="en-US" smtClean="0"/>
          </a:p>
        </p:txBody>
      </p:sp>
      <p:sp>
        <p:nvSpPr>
          <p:cNvPr id="10" name="Content Placeholder 6"/>
          <p:cNvSpPr txBox="1">
            <a:spLocks/>
          </p:cNvSpPr>
          <p:nvPr/>
        </p:nvSpPr>
        <p:spPr>
          <a:xfrm>
            <a:off x="304800" y="3810000"/>
            <a:ext cx="8458200" cy="2209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Value</a:t>
            </a:r>
            <a:r>
              <a:rPr kumimoji="0" lang="en-US" sz="1600" b="0" i="0" u="none" strike="noStrike" kern="0" cap="none" spc="0" normalizeH="0" noProof="0" dirty="0" smtClean="0">
                <a:ln>
                  <a:noFill/>
                </a:ln>
                <a:solidFill>
                  <a:schemeClr val="tx1"/>
                </a:solidFill>
                <a:effectLst/>
                <a:uLnTx/>
                <a:uFillTx/>
                <a:latin typeface="+mn-lt"/>
                <a:ea typeface="+mn-ea"/>
                <a:cs typeface="+mn-cs"/>
              </a:rPr>
              <a:t> addition </a:t>
            </a:r>
            <a:r>
              <a:rPr lang="en-US" sz="1600" kern="0" dirty="0" smtClean="0">
                <a:latin typeface="+mn-lt"/>
              </a:rPr>
              <a:t>b</a:t>
            </a:r>
            <a:r>
              <a:rPr kumimoji="0" lang="en-US" sz="1600" b="0" i="0" u="none" strike="noStrike" kern="0" cap="none" spc="0" normalizeH="0" noProof="0" dirty="0" smtClean="0">
                <a:ln>
                  <a:noFill/>
                </a:ln>
                <a:solidFill>
                  <a:schemeClr val="tx1"/>
                </a:solidFill>
                <a:effectLst/>
                <a:uLnTx/>
                <a:uFillTx/>
                <a:latin typeface="+mn-lt"/>
                <a:ea typeface="+mn-ea"/>
                <a:cs typeface="+mn-cs"/>
              </a:rPr>
              <a:t>y Auditor</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latin typeface="+mn-lt"/>
              </a:rPr>
              <a:t>Identify gaps in the data migration process followed</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dk1"/>
                </a:solidFill>
                <a:effectLst/>
                <a:uLnTx/>
                <a:uFillTx/>
                <a:latin typeface="+mn-lt"/>
                <a:ea typeface="+mn-ea"/>
                <a:cs typeface="+mn-cs"/>
              </a:rPr>
              <a:t>Benchmark the processes followed to best practices.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solidFill>
                  <a:schemeClr val="dk1"/>
                </a:solidFill>
                <a:latin typeface="+mn-lt"/>
              </a:rPr>
              <a:t>Suggest suitable recommendations to bridge the gaps</a:t>
            </a: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graphicFrame>
        <p:nvGraphicFramePr>
          <p:cNvPr id="12" name="Content Placeholder 4"/>
          <p:cNvGraphicFramePr>
            <a:graphicFrameLocks/>
          </p:cNvGraphicFramePr>
          <p:nvPr/>
        </p:nvGraphicFramePr>
        <p:xfrm>
          <a:off x="304800" y="762000"/>
          <a:ext cx="7848600" cy="167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Diagram 13"/>
          <p:cNvGraphicFramePr/>
          <p:nvPr/>
        </p:nvGraphicFramePr>
        <p:xfrm>
          <a:off x="304800" y="2133600"/>
          <a:ext cx="7010400" cy="167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 name="Down Arrow 8"/>
          <p:cNvSpPr>
            <a:spLocks noChangeArrowheads="1"/>
          </p:cNvSpPr>
          <p:nvPr/>
        </p:nvSpPr>
        <p:spPr bwMode="auto">
          <a:xfrm>
            <a:off x="762000" y="1905000"/>
            <a:ext cx="304800" cy="381000"/>
          </a:xfrm>
          <a:prstGeom prst="downArrow">
            <a:avLst>
              <a:gd name="adj1" fmla="val 50000"/>
              <a:gd name="adj2" fmla="val 50000"/>
            </a:avLst>
          </a:prstGeom>
          <a:solidFill>
            <a:schemeClr val="bg1"/>
          </a:solidFill>
          <a:ln w="19050" algn="ctr">
            <a:solidFill>
              <a:srgbClr val="C793B2"/>
            </a:solidFill>
            <a:round/>
            <a:headEnd/>
            <a:tailEnd/>
          </a:ln>
        </p:spPr>
        <p:txBody>
          <a:bodyPr/>
          <a:lstStyle/>
          <a:p>
            <a:pPr eaLnBrk="0" hangingPunct="0"/>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228600" y="152400"/>
            <a:ext cx="7239000" cy="533400"/>
          </a:xfrm>
        </p:spPr>
        <p:txBody>
          <a:bodyPr/>
          <a:lstStyle/>
          <a:p>
            <a:pPr eaLnBrk="1" hangingPunct="1"/>
            <a:r>
              <a:rPr lang="en-US" dirty="0" smtClean="0">
                <a:cs typeface="Calibri" pitchFamily="34" charset="0"/>
              </a:rPr>
              <a:t>Data Migration Assurance Methodology</a:t>
            </a:r>
          </a:p>
        </p:txBody>
      </p:sp>
      <p:sp>
        <p:nvSpPr>
          <p:cNvPr id="10243" name="Slide Number Placeholder 58"/>
          <p:cNvSpPr>
            <a:spLocks noGrp="1"/>
          </p:cNvSpPr>
          <p:nvPr>
            <p:ph type="sldNum" sz="quarter" idx="11"/>
          </p:nvPr>
        </p:nvSpPr>
        <p:spPr>
          <a:noFill/>
        </p:spPr>
        <p:txBody>
          <a:bodyPr/>
          <a:lstStyle/>
          <a:p>
            <a:pPr fontAlgn="base">
              <a:spcBef>
                <a:spcPct val="0"/>
              </a:spcBef>
              <a:spcAft>
                <a:spcPct val="0"/>
              </a:spcAft>
            </a:pPr>
            <a:fld id="{6CC1019C-9DC8-437C-B241-45562A6FCA15}" type="slidenum">
              <a:rPr lang="en-US" smtClean="0"/>
              <a:pPr fontAlgn="base">
                <a:spcBef>
                  <a:spcPct val="0"/>
                </a:spcBef>
                <a:spcAft>
                  <a:spcPct val="0"/>
                </a:spcAft>
              </a:pPr>
              <a:t>12</a:t>
            </a:fld>
            <a:endParaRPr lang="en-US" smtClean="0"/>
          </a:p>
        </p:txBody>
      </p:sp>
      <p:graphicFrame>
        <p:nvGraphicFramePr>
          <p:cNvPr id="9" name="Content Placeholder 4"/>
          <p:cNvGraphicFramePr>
            <a:graphicFrameLocks/>
          </p:cNvGraphicFramePr>
          <p:nvPr/>
        </p:nvGraphicFramePr>
        <p:xfrm>
          <a:off x="304800" y="762000"/>
          <a:ext cx="7848600" cy="167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457200" y="2133600"/>
          <a:ext cx="6781800" cy="990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246" name="Down Arrow 8"/>
          <p:cNvSpPr>
            <a:spLocks noChangeArrowheads="1"/>
          </p:cNvSpPr>
          <p:nvPr/>
        </p:nvSpPr>
        <p:spPr bwMode="auto">
          <a:xfrm>
            <a:off x="2438400" y="1905000"/>
            <a:ext cx="304800" cy="381000"/>
          </a:xfrm>
          <a:prstGeom prst="downArrow">
            <a:avLst>
              <a:gd name="adj1" fmla="val 50000"/>
              <a:gd name="adj2" fmla="val 50000"/>
            </a:avLst>
          </a:prstGeom>
          <a:solidFill>
            <a:schemeClr val="bg1"/>
          </a:solidFill>
          <a:ln w="19050" algn="ctr">
            <a:solidFill>
              <a:srgbClr val="C793B2"/>
            </a:solidFill>
            <a:round/>
            <a:headEnd/>
            <a:tailEnd/>
          </a:ln>
        </p:spPr>
        <p:txBody>
          <a:bodyPr/>
          <a:lstStyle/>
          <a:p>
            <a:pPr eaLnBrk="0" hangingPunct="0"/>
            <a:endParaRPr lang="en-US"/>
          </a:p>
        </p:txBody>
      </p:sp>
      <p:sp>
        <p:nvSpPr>
          <p:cNvPr id="8" name="Content Placeholder 6"/>
          <p:cNvSpPr txBox="1">
            <a:spLocks/>
          </p:cNvSpPr>
          <p:nvPr/>
        </p:nvSpPr>
        <p:spPr>
          <a:xfrm>
            <a:off x="304800" y="3581400"/>
            <a:ext cx="8458200" cy="2438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Value</a:t>
            </a:r>
            <a:r>
              <a:rPr kumimoji="0" lang="en-US" sz="1600" b="0" i="0" u="none" strike="noStrike" kern="0" cap="none" spc="0" normalizeH="0" noProof="0" dirty="0" smtClean="0">
                <a:ln>
                  <a:noFill/>
                </a:ln>
                <a:solidFill>
                  <a:schemeClr val="tx1"/>
                </a:solidFill>
                <a:effectLst/>
                <a:uLnTx/>
                <a:uFillTx/>
                <a:latin typeface="+mn-lt"/>
                <a:ea typeface="+mn-ea"/>
                <a:cs typeface="+mn-cs"/>
              </a:rPr>
              <a:t> addition </a:t>
            </a:r>
            <a:r>
              <a:rPr lang="en-US" sz="1600" kern="0" dirty="0" smtClean="0">
                <a:latin typeface="+mn-lt"/>
              </a:rPr>
              <a:t>b</a:t>
            </a:r>
            <a:r>
              <a:rPr kumimoji="0" lang="en-US" sz="1600" b="0" i="0" u="none" strike="noStrike" kern="0" cap="none" spc="0" normalizeH="0" noProof="0" dirty="0" smtClean="0">
                <a:ln>
                  <a:noFill/>
                </a:ln>
                <a:solidFill>
                  <a:schemeClr val="tx1"/>
                </a:solidFill>
                <a:effectLst/>
                <a:uLnTx/>
                <a:uFillTx/>
                <a:latin typeface="+mn-lt"/>
                <a:ea typeface="+mn-ea"/>
                <a:cs typeface="+mn-cs"/>
              </a:rPr>
              <a:t>y Auditor</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latin typeface="+mn-lt"/>
              </a:rPr>
              <a:t>Maintain complete independence and hence more accurate results</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dk1"/>
                </a:solidFill>
                <a:effectLst/>
                <a:uLnTx/>
                <a:uFillTx/>
                <a:latin typeface="+mn-lt"/>
                <a:ea typeface="+mn-ea"/>
                <a:cs typeface="+mn-cs"/>
              </a:rPr>
              <a:t>Re usability becomes</a:t>
            </a:r>
            <a:r>
              <a:rPr kumimoji="0" lang="en-US" sz="1600" b="0" i="0" u="none" strike="noStrike" kern="0" cap="none" spc="0" normalizeH="0" noProof="0" dirty="0" smtClean="0">
                <a:ln>
                  <a:noFill/>
                </a:ln>
                <a:solidFill>
                  <a:schemeClr val="dk1"/>
                </a:solidFill>
                <a:effectLst/>
                <a:uLnTx/>
                <a:uFillTx/>
                <a:latin typeface="+mn-lt"/>
                <a:ea typeface="+mn-ea"/>
                <a:cs typeface="+mn-cs"/>
              </a:rPr>
              <a:t> easy once the tool is developed and hence enhances future regression.</a:t>
            </a:r>
            <a:endParaRPr kumimoji="0" lang="en-US" sz="1600" b="0" i="0" u="none" strike="noStrike" kern="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solidFill>
                  <a:schemeClr val="dk1"/>
                </a:solidFill>
                <a:latin typeface="+mn-lt"/>
              </a:rPr>
              <a:t>Knowledge is retained for future use and discussion with vendor in case of any further changes</a:t>
            </a: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228600" y="152400"/>
            <a:ext cx="7239000" cy="533400"/>
          </a:xfrm>
        </p:spPr>
        <p:txBody>
          <a:bodyPr/>
          <a:lstStyle/>
          <a:p>
            <a:pPr eaLnBrk="1" hangingPunct="1"/>
            <a:r>
              <a:rPr lang="en-US" dirty="0" smtClean="0">
                <a:cs typeface="Calibri" pitchFamily="34" charset="0"/>
              </a:rPr>
              <a:t>Data Migration Assurance Methodology</a:t>
            </a:r>
          </a:p>
        </p:txBody>
      </p:sp>
      <p:sp>
        <p:nvSpPr>
          <p:cNvPr id="10243" name="Slide Number Placeholder 58"/>
          <p:cNvSpPr>
            <a:spLocks noGrp="1"/>
          </p:cNvSpPr>
          <p:nvPr>
            <p:ph type="sldNum" sz="quarter" idx="11"/>
          </p:nvPr>
        </p:nvSpPr>
        <p:spPr>
          <a:noFill/>
        </p:spPr>
        <p:txBody>
          <a:bodyPr/>
          <a:lstStyle/>
          <a:p>
            <a:pPr fontAlgn="base">
              <a:spcBef>
                <a:spcPct val="0"/>
              </a:spcBef>
              <a:spcAft>
                <a:spcPct val="0"/>
              </a:spcAft>
            </a:pPr>
            <a:fld id="{6CC1019C-9DC8-437C-B241-45562A6FCA15}" type="slidenum">
              <a:rPr lang="en-US" smtClean="0"/>
              <a:pPr fontAlgn="base">
                <a:spcBef>
                  <a:spcPct val="0"/>
                </a:spcBef>
                <a:spcAft>
                  <a:spcPct val="0"/>
                </a:spcAft>
              </a:pPr>
              <a:t>13</a:t>
            </a:fld>
            <a:endParaRPr lang="en-US" smtClean="0"/>
          </a:p>
        </p:txBody>
      </p:sp>
      <p:graphicFrame>
        <p:nvGraphicFramePr>
          <p:cNvPr id="9" name="Content Placeholder 4"/>
          <p:cNvGraphicFramePr>
            <a:graphicFrameLocks/>
          </p:cNvGraphicFramePr>
          <p:nvPr/>
        </p:nvGraphicFramePr>
        <p:xfrm>
          <a:off x="304800" y="762000"/>
          <a:ext cx="7848600" cy="167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304800" y="2133600"/>
          <a:ext cx="7010400" cy="1905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246" name="Down Arrow 8"/>
          <p:cNvSpPr>
            <a:spLocks noChangeArrowheads="1"/>
          </p:cNvSpPr>
          <p:nvPr/>
        </p:nvSpPr>
        <p:spPr bwMode="auto">
          <a:xfrm>
            <a:off x="5638800" y="1905000"/>
            <a:ext cx="304800" cy="381000"/>
          </a:xfrm>
          <a:prstGeom prst="downArrow">
            <a:avLst>
              <a:gd name="adj1" fmla="val 50000"/>
              <a:gd name="adj2" fmla="val 50000"/>
            </a:avLst>
          </a:prstGeom>
          <a:solidFill>
            <a:schemeClr val="bg1"/>
          </a:solidFill>
          <a:ln w="19050" algn="ctr">
            <a:solidFill>
              <a:srgbClr val="C793B2"/>
            </a:solidFill>
            <a:round/>
            <a:headEnd/>
            <a:tailEnd/>
          </a:ln>
        </p:spPr>
        <p:txBody>
          <a:bodyPr/>
          <a:lstStyle/>
          <a:p>
            <a:pPr eaLnBrk="0" hangingPunct="0"/>
            <a:endParaRPr lang="en-US"/>
          </a:p>
        </p:txBody>
      </p:sp>
      <p:graphicFrame>
        <p:nvGraphicFramePr>
          <p:cNvPr id="10" name="Diagram 9"/>
          <p:cNvGraphicFramePr/>
          <p:nvPr/>
        </p:nvGraphicFramePr>
        <p:xfrm>
          <a:off x="2819400" y="3886200"/>
          <a:ext cx="6096000" cy="25146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11" name="TextBox 10"/>
          <p:cNvSpPr txBox="1"/>
          <p:nvPr/>
        </p:nvSpPr>
        <p:spPr>
          <a:xfrm>
            <a:off x="0" y="4343400"/>
            <a:ext cx="2743200" cy="338554"/>
          </a:xfrm>
          <a:prstGeom prst="rect">
            <a:avLst/>
          </a:prstGeom>
          <a:noFill/>
        </p:spPr>
        <p:txBody>
          <a:bodyPr wrap="square" rtlCol="0">
            <a:spAutoFit/>
          </a:bodyPr>
          <a:lstStyle/>
          <a:p>
            <a:r>
              <a:rPr lang="en-US" sz="1600" dirty="0" smtClean="0">
                <a:latin typeface="+mn-lt"/>
              </a:rPr>
              <a:t>Value Add by Auditor</a:t>
            </a:r>
            <a:endParaRPr lang="en-US" sz="1600" dirty="0">
              <a:latin typeface="+mn-lt"/>
            </a:endParaRPr>
          </a:p>
        </p:txBody>
      </p:sp>
      <p:sp>
        <p:nvSpPr>
          <p:cNvPr id="12" name="Down Arrow 8"/>
          <p:cNvSpPr>
            <a:spLocks noChangeArrowheads="1"/>
          </p:cNvSpPr>
          <p:nvPr/>
        </p:nvSpPr>
        <p:spPr bwMode="auto">
          <a:xfrm>
            <a:off x="4038600" y="1905000"/>
            <a:ext cx="304800" cy="381000"/>
          </a:xfrm>
          <a:prstGeom prst="downArrow">
            <a:avLst>
              <a:gd name="adj1" fmla="val 50000"/>
              <a:gd name="adj2" fmla="val 50000"/>
            </a:avLst>
          </a:prstGeom>
          <a:solidFill>
            <a:schemeClr val="bg1"/>
          </a:solidFill>
          <a:ln w="19050" algn="ctr">
            <a:solidFill>
              <a:srgbClr val="C793B2"/>
            </a:solidFill>
            <a:round/>
            <a:headEnd/>
            <a:tailEnd/>
          </a:ln>
        </p:spPr>
        <p:txBody>
          <a:bodyPr/>
          <a:lstStyle/>
          <a:p>
            <a:pPr eaLnBrk="0" hangingPunct="0"/>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10" grpId="0">
        <p:bldAsOne/>
      </p:bldGraphic>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228600" y="152400"/>
            <a:ext cx="7239000" cy="533400"/>
          </a:xfrm>
        </p:spPr>
        <p:txBody>
          <a:bodyPr/>
          <a:lstStyle/>
          <a:p>
            <a:pPr eaLnBrk="1" hangingPunct="1"/>
            <a:r>
              <a:rPr lang="en-US" dirty="0" smtClean="0"/>
              <a:t>Data Migration Assurance Methodology</a:t>
            </a:r>
          </a:p>
        </p:txBody>
      </p:sp>
      <p:sp>
        <p:nvSpPr>
          <p:cNvPr id="10243" name="Slide Number Placeholder 58"/>
          <p:cNvSpPr>
            <a:spLocks noGrp="1"/>
          </p:cNvSpPr>
          <p:nvPr>
            <p:ph type="sldNum" sz="quarter" idx="11"/>
          </p:nvPr>
        </p:nvSpPr>
        <p:spPr>
          <a:noFill/>
        </p:spPr>
        <p:txBody>
          <a:bodyPr/>
          <a:lstStyle/>
          <a:p>
            <a:pPr fontAlgn="base">
              <a:spcBef>
                <a:spcPct val="0"/>
              </a:spcBef>
              <a:spcAft>
                <a:spcPct val="0"/>
              </a:spcAft>
            </a:pPr>
            <a:fld id="{6CC1019C-9DC8-437C-B241-45562A6FCA15}" type="slidenum">
              <a:rPr lang="en-US" smtClean="0"/>
              <a:pPr fontAlgn="base">
                <a:spcBef>
                  <a:spcPct val="0"/>
                </a:spcBef>
                <a:spcAft>
                  <a:spcPct val="0"/>
                </a:spcAft>
              </a:pPr>
              <a:t>14</a:t>
            </a:fld>
            <a:endParaRPr lang="en-US" smtClean="0"/>
          </a:p>
        </p:txBody>
      </p:sp>
      <p:graphicFrame>
        <p:nvGraphicFramePr>
          <p:cNvPr id="9" name="Content Placeholder 4"/>
          <p:cNvGraphicFramePr>
            <a:graphicFrameLocks/>
          </p:cNvGraphicFramePr>
          <p:nvPr/>
        </p:nvGraphicFramePr>
        <p:xfrm>
          <a:off x="304800" y="762000"/>
          <a:ext cx="7848600" cy="167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304800" y="2133600"/>
          <a:ext cx="7010400" cy="167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246" name="Down Arrow 8"/>
          <p:cNvSpPr>
            <a:spLocks noChangeArrowheads="1"/>
          </p:cNvSpPr>
          <p:nvPr/>
        </p:nvSpPr>
        <p:spPr bwMode="auto">
          <a:xfrm>
            <a:off x="7010400" y="1905000"/>
            <a:ext cx="304800" cy="381000"/>
          </a:xfrm>
          <a:prstGeom prst="downArrow">
            <a:avLst>
              <a:gd name="adj1" fmla="val 50000"/>
              <a:gd name="adj2" fmla="val 50000"/>
            </a:avLst>
          </a:prstGeom>
          <a:solidFill>
            <a:schemeClr val="bg1"/>
          </a:solidFill>
          <a:ln w="19050" algn="ctr">
            <a:solidFill>
              <a:srgbClr val="C793B2"/>
            </a:solidFill>
            <a:round/>
            <a:headEnd/>
            <a:tailEnd/>
          </a:ln>
        </p:spPr>
        <p:txBody>
          <a:bodyPr/>
          <a:lstStyle/>
          <a:p>
            <a:pPr eaLnBrk="0" hangingPunct="0"/>
            <a:endParaRPr lang="en-US"/>
          </a:p>
        </p:txBody>
      </p:sp>
      <p:sp>
        <p:nvSpPr>
          <p:cNvPr id="10" name="Content Placeholder 6"/>
          <p:cNvSpPr txBox="1">
            <a:spLocks/>
          </p:cNvSpPr>
          <p:nvPr/>
        </p:nvSpPr>
        <p:spPr>
          <a:xfrm>
            <a:off x="304800" y="3810000"/>
            <a:ext cx="8458200" cy="2209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Value</a:t>
            </a:r>
            <a:r>
              <a:rPr kumimoji="0" lang="en-US" sz="1600" b="0" i="0" u="none" strike="noStrike" kern="0" cap="none" spc="0" normalizeH="0" noProof="0" dirty="0" smtClean="0">
                <a:ln>
                  <a:noFill/>
                </a:ln>
                <a:solidFill>
                  <a:schemeClr val="tx1"/>
                </a:solidFill>
                <a:effectLst/>
                <a:uLnTx/>
                <a:uFillTx/>
                <a:latin typeface="+mn-lt"/>
                <a:ea typeface="+mn-ea"/>
                <a:cs typeface="+mn-cs"/>
              </a:rPr>
              <a:t> addition </a:t>
            </a:r>
            <a:r>
              <a:rPr lang="en-US" sz="1600" kern="0" dirty="0" smtClean="0">
                <a:latin typeface="+mn-lt"/>
              </a:rPr>
              <a:t>b</a:t>
            </a:r>
            <a:r>
              <a:rPr kumimoji="0" lang="en-US" sz="1600" b="0" i="0" u="none" strike="noStrike" kern="0" cap="none" spc="0" normalizeH="0" noProof="0" dirty="0" smtClean="0">
                <a:ln>
                  <a:noFill/>
                </a:ln>
                <a:solidFill>
                  <a:schemeClr val="tx1"/>
                </a:solidFill>
                <a:effectLst/>
                <a:uLnTx/>
                <a:uFillTx/>
                <a:latin typeface="+mn-lt"/>
                <a:ea typeface="+mn-ea"/>
                <a:cs typeface="+mn-cs"/>
              </a:rPr>
              <a:t>y Auditor</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latin typeface="+mn-lt"/>
              </a:rPr>
              <a:t>Supports 100% data analysis at any volume where by removing the major bottleneck of manual sample verification process</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600" kern="0" dirty="0" smtClean="0">
                <a:solidFill>
                  <a:schemeClr val="dk1"/>
                </a:solidFill>
                <a:latin typeface="+mn-lt"/>
              </a:rPr>
              <a:t>Provides automation capability whereby analysis done faster with utmost accuracy and reliance. </a:t>
            </a:r>
            <a:endParaRPr kumimoji="0" lang="en-US" sz="1600" b="0" i="0" u="none" strike="noStrike" kern="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16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Some Hypothetical cases </a:t>
            </a:r>
          </a:p>
        </p:txBody>
      </p:sp>
      <p:sp>
        <p:nvSpPr>
          <p:cNvPr id="17411" name="Date Placeholder 3"/>
          <p:cNvSpPr>
            <a:spLocks noGrp="1"/>
          </p:cNvSpPr>
          <p:nvPr>
            <p:ph type="dt" sz="quarter" idx="10"/>
          </p:nvPr>
        </p:nvSpPr>
        <p:spPr>
          <a:noFill/>
        </p:spPr>
        <p:txBody>
          <a:bodyPr/>
          <a:lstStyle/>
          <a:p>
            <a:pPr fontAlgn="base">
              <a:spcBef>
                <a:spcPct val="0"/>
              </a:spcBef>
              <a:spcAft>
                <a:spcPct val="0"/>
              </a:spcAft>
            </a:pPr>
            <a:fld id="{BC19A898-BB50-469D-B2A1-122D188EA057}" type="datetime1">
              <a:rPr lang="en-US" smtClean="0"/>
              <a:pPr fontAlgn="base">
                <a:spcBef>
                  <a:spcPct val="0"/>
                </a:spcBef>
                <a:spcAft>
                  <a:spcPct val="0"/>
                </a:spcAft>
              </a:pPr>
              <a:t>11/2/2013</a:t>
            </a:fld>
            <a:endParaRPr lang="en-US" smtClean="0"/>
          </a:p>
        </p:txBody>
      </p:sp>
      <p:sp>
        <p:nvSpPr>
          <p:cNvPr id="17412" name="Slide Number Placeholder 4"/>
          <p:cNvSpPr>
            <a:spLocks noGrp="1"/>
          </p:cNvSpPr>
          <p:nvPr>
            <p:ph type="sldNum" sz="quarter" idx="11"/>
          </p:nvPr>
        </p:nvSpPr>
        <p:spPr>
          <a:noFill/>
        </p:spPr>
        <p:txBody>
          <a:bodyPr/>
          <a:lstStyle/>
          <a:p>
            <a:pPr fontAlgn="base">
              <a:spcBef>
                <a:spcPct val="0"/>
              </a:spcBef>
              <a:spcAft>
                <a:spcPct val="0"/>
              </a:spcAft>
            </a:pPr>
            <a:fld id="{3E34423B-D762-4BC1-90F0-89BA5E5D1FD0}" type="slidenum">
              <a:rPr lang="en-US" smtClean="0"/>
              <a:pPr fontAlgn="base">
                <a:spcBef>
                  <a:spcPct val="0"/>
                </a:spcBef>
                <a:spcAft>
                  <a:spcPct val="0"/>
                </a:spcAft>
              </a:pPr>
              <a:t>15</a:t>
            </a:fld>
            <a:endParaRPr lang="en-US" smtClean="0"/>
          </a:p>
        </p:txBody>
      </p:sp>
      <p:sp>
        <p:nvSpPr>
          <p:cNvPr id="6" name="Rounded Rectangle 5"/>
          <p:cNvSpPr/>
          <p:nvPr/>
        </p:nvSpPr>
        <p:spPr bwMode="auto">
          <a:xfrm>
            <a:off x="2209800" y="2286000"/>
            <a:ext cx="4648200" cy="1676400"/>
          </a:xfrm>
          <a:prstGeom prst="roundRect">
            <a:avLst>
              <a:gd name="adj" fmla="val 31255"/>
            </a:avLst>
          </a:prstGeom>
          <a:gradFill flip="none" rotWithShape="1">
            <a:gsLst>
              <a:gs pos="0">
                <a:srgbClr val="CCFFFF"/>
              </a:gs>
              <a:gs pos="50000">
                <a:srgbClr val="FFFFFF"/>
              </a:gs>
              <a:gs pos="100000">
                <a:srgbClr val="CCFFFF"/>
              </a:gs>
            </a:gsLst>
            <a:lin ang="2700000" scaled="1"/>
            <a:tileRect/>
          </a:gradFill>
          <a:ln w="9525" cap="flat" cmpd="sng" algn="ctr">
            <a:solidFill>
              <a:schemeClr val="bg1"/>
            </a:solidFill>
            <a:prstDash val="solid"/>
            <a:round/>
            <a:headEnd type="none" w="med" len="med"/>
            <a:tailEnd type="none" w="med" len="med"/>
          </a:ln>
          <a:effectLst>
            <a:reflection blurRad="6350" stA="52000" endA="300" endPos="35000" dir="5400000" sy="-100000" algn="bl" rotWithShape="0"/>
          </a:effectLst>
          <a:scene3d>
            <a:camera prst="perspectiveAbove"/>
            <a:lightRig rig="balanced" dir="t"/>
          </a:scene3d>
          <a:sp3d extrusionH="76200" contourW="12700" prstMaterial="clear">
            <a:bevelT w="69850" h="825500"/>
            <a:bevelB w="279400" h="279400"/>
            <a:extrusionClr>
              <a:srgbClr val="CCFFFF"/>
            </a:extrusionClr>
            <a:contourClr>
              <a:schemeClr val="accent1"/>
            </a:contourClr>
          </a:sp3d>
        </p:spPr>
        <p:txBody>
          <a:bodyPr anchor="ctr"/>
          <a:lstStyle/>
          <a:p>
            <a:pPr algn="ctr">
              <a:defRPr/>
            </a:pPr>
            <a:r>
              <a:rPr lang="en-US" sz="4400" dirty="0" smtClean="0">
                <a:solidFill>
                  <a:srgbClr val="C793B2"/>
                </a:solidFill>
                <a:latin typeface="Calibri" pitchFamily="34" charset="0"/>
              </a:rPr>
              <a:t>Migration Assurance Scenarios</a:t>
            </a:r>
            <a:endParaRPr lang="en-US" sz="4400" dirty="0">
              <a:solidFill>
                <a:srgbClr val="C793B2"/>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16</a:t>
            </a:fld>
            <a:endParaRPr lang="en-US" dirty="0"/>
          </a:p>
        </p:txBody>
      </p:sp>
      <p:graphicFrame>
        <p:nvGraphicFramePr>
          <p:cNvPr id="4" name="Diagram 3"/>
          <p:cNvGraphicFramePr/>
          <p:nvPr/>
        </p:nvGraphicFramePr>
        <p:xfrm>
          <a:off x="228600" y="838200"/>
          <a:ext cx="86106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04800" y="838200"/>
            <a:ext cx="2590800" cy="523220"/>
          </a:xfrm>
          <a:prstGeom prst="rect">
            <a:avLst/>
          </a:prstGeom>
          <a:noFill/>
        </p:spPr>
        <p:txBody>
          <a:bodyPr wrap="square" rtlCol="0">
            <a:spAutoFit/>
          </a:bodyPr>
          <a:lstStyle/>
          <a:p>
            <a:pPr algn="ctr"/>
            <a:r>
              <a:rPr lang="en-US" sz="2800" dirty="0" smtClean="0">
                <a:latin typeface="+mn-lt"/>
                <a:cs typeface="Calibri" pitchFamily="34" charset="0"/>
              </a:rPr>
              <a:t>Scenario 1</a:t>
            </a:r>
            <a:endParaRPr lang="en-US" sz="2800" dirty="0">
              <a:latin typeface="+mn-lt"/>
              <a:cs typeface="Calibri" pitchFamily="34" charset="0"/>
            </a:endParaRPr>
          </a:p>
        </p:txBody>
      </p:sp>
      <p:sp>
        <p:nvSpPr>
          <p:cNvPr id="6" name="TextBox 5"/>
          <p:cNvSpPr txBox="1"/>
          <p:nvPr/>
        </p:nvSpPr>
        <p:spPr>
          <a:xfrm>
            <a:off x="3352800" y="838200"/>
            <a:ext cx="2514600" cy="523220"/>
          </a:xfrm>
          <a:prstGeom prst="rect">
            <a:avLst/>
          </a:prstGeom>
          <a:noFill/>
        </p:spPr>
        <p:txBody>
          <a:bodyPr wrap="square" rtlCol="0">
            <a:spAutoFit/>
          </a:bodyPr>
          <a:lstStyle/>
          <a:p>
            <a:pPr algn="ctr"/>
            <a:r>
              <a:rPr lang="en-US" sz="2800" dirty="0" smtClean="0">
                <a:latin typeface="+mn-lt"/>
                <a:cs typeface="Calibri" pitchFamily="34" charset="0"/>
              </a:rPr>
              <a:t>Scenario 2</a:t>
            </a:r>
            <a:endParaRPr lang="en-US" sz="2800" dirty="0">
              <a:latin typeface="+mn-lt"/>
              <a:cs typeface="Calibri" pitchFamily="34" charset="0"/>
            </a:endParaRPr>
          </a:p>
        </p:txBody>
      </p:sp>
      <p:sp>
        <p:nvSpPr>
          <p:cNvPr id="7" name="TextBox 6"/>
          <p:cNvSpPr txBox="1"/>
          <p:nvPr/>
        </p:nvSpPr>
        <p:spPr>
          <a:xfrm>
            <a:off x="6172200" y="838200"/>
            <a:ext cx="2514600" cy="523220"/>
          </a:xfrm>
          <a:prstGeom prst="rect">
            <a:avLst/>
          </a:prstGeom>
          <a:noFill/>
        </p:spPr>
        <p:txBody>
          <a:bodyPr wrap="square" rtlCol="0">
            <a:spAutoFit/>
          </a:bodyPr>
          <a:lstStyle/>
          <a:p>
            <a:pPr algn="ctr"/>
            <a:r>
              <a:rPr lang="en-US" sz="2800" dirty="0" smtClean="0">
                <a:latin typeface="+mn-lt"/>
                <a:cs typeface="Calibri" pitchFamily="34" charset="0"/>
              </a:rPr>
              <a:t>Scenario 3</a:t>
            </a:r>
            <a:endParaRPr lang="en-US" sz="2800" dirty="0">
              <a:latin typeface="+mn-lt"/>
              <a:cs typeface="Calibri" pitchFamily="34" charset="0"/>
            </a:endParaRPr>
          </a:p>
        </p:txBody>
      </p:sp>
      <p:sp>
        <p:nvSpPr>
          <p:cNvPr id="8"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000" b="1" i="0" u="none" strike="noStrike" kern="0" cap="none" spc="0" normalizeH="0" baseline="0" noProof="0" dirty="0" smtClean="0">
                <a:ln>
                  <a:noFill/>
                </a:ln>
                <a:solidFill>
                  <a:schemeClr val="bg1"/>
                </a:solidFill>
                <a:effectLst/>
                <a:uLnTx/>
                <a:uFillTx/>
                <a:latin typeface="Calibri" pitchFamily="34" charset="0"/>
                <a:ea typeface="+mj-ea"/>
                <a:cs typeface="Calibri" pitchFamily="34" charset="0"/>
              </a:rPr>
              <a:t>Migration</a:t>
            </a:r>
            <a:r>
              <a:rPr lang="en-US" sz="3000" b="1" kern="0" dirty="0" smtClean="0">
                <a:solidFill>
                  <a:schemeClr val="bg1"/>
                </a:solidFill>
                <a:latin typeface="Calibri" pitchFamily="34" charset="0"/>
                <a:ea typeface="+mj-ea"/>
                <a:cs typeface="Calibri" pitchFamily="34" charset="0"/>
              </a:rPr>
              <a:t> Assurance Scenarios</a:t>
            </a:r>
            <a:endParaRPr kumimoji="0" lang="en-US" sz="3000" b="1" i="0" u="none" strike="noStrike" kern="0" cap="none" spc="0" normalizeH="0" baseline="0" noProof="0" dirty="0" smtClean="0">
              <a:ln>
                <a:noFill/>
              </a:ln>
              <a:solidFill>
                <a:schemeClr val="bg1"/>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17</a:t>
            </a:fld>
            <a:endParaRPr lang="en-US" dirty="0"/>
          </a:p>
        </p:txBody>
      </p:sp>
      <p:graphicFrame>
        <p:nvGraphicFramePr>
          <p:cNvPr id="3" name="Diagram 2"/>
          <p:cNvGraphicFramePr/>
          <p:nvPr/>
        </p:nvGraphicFramePr>
        <p:xfrm>
          <a:off x="228600" y="838200"/>
          <a:ext cx="8153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dirty="0" smtClean="0">
                <a:solidFill>
                  <a:schemeClr val="bg1"/>
                </a:solidFill>
                <a:latin typeface="+mj-lt"/>
                <a:ea typeface="+mj-ea"/>
                <a:cs typeface="Calibri" pitchFamily="34" charset="0"/>
              </a:rPr>
              <a:t>Scenario 1 - Legacy To New Solution</a:t>
            </a:r>
            <a:endParaRPr kumimoji="0" lang="en-US" sz="2400" b="1" i="0" u="none" strike="noStrike" kern="0" cap="none" spc="0" normalizeH="0" baseline="0" noProof="0" dirty="0" smtClean="0">
              <a:ln>
                <a:noFill/>
              </a:ln>
              <a:solidFill>
                <a:schemeClr val="bg1"/>
              </a:solidFill>
              <a:effectLst/>
              <a:uLnTx/>
              <a:uFillTx/>
              <a:latin typeface="+mj-lt"/>
              <a:ea typeface="+mj-ea"/>
              <a:cs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18</a:t>
            </a:fld>
            <a:endParaRPr lang="en-US" dirty="0"/>
          </a:p>
        </p:txBody>
      </p:sp>
      <p:graphicFrame>
        <p:nvGraphicFramePr>
          <p:cNvPr id="3" name="Diagram 2"/>
          <p:cNvGraphicFramePr/>
          <p:nvPr/>
        </p:nvGraphicFramePr>
        <p:xfrm>
          <a:off x="228600" y="838200"/>
          <a:ext cx="8153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000" b="1" kern="0" dirty="0" smtClean="0">
                <a:solidFill>
                  <a:schemeClr val="bg1"/>
                </a:solidFill>
                <a:latin typeface="Calibri" pitchFamily="34" charset="0"/>
                <a:ea typeface="+mj-ea"/>
                <a:cs typeface="Calibri" pitchFamily="34" charset="0"/>
              </a:rPr>
              <a:t>Scenario 2 – Core Version X To New Version</a:t>
            </a:r>
            <a:endParaRPr kumimoji="0" lang="en-US" sz="3000" b="1" i="0" u="none" strike="noStrike" kern="0" cap="none" spc="0" normalizeH="0" baseline="0" noProof="0" dirty="0" smtClean="0">
              <a:ln>
                <a:noFill/>
              </a:ln>
              <a:solidFill>
                <a:schemeClr val="bg1"/>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19</a:t>
            </a:fld>
            <a:endParaRPr lang="en-US" dirty="0"/>
          </a:p>
        </p:txBody>
      </p:sp>
      <p:graphicFrame>
        <p:nvGraphicFramePr>
          <p:cNvPr id="3" name="Diagram 2"/>
          <p:cNvGraphicFramePr/>
          <p:nvPr/>
        </p:nvGraphicFramePr>
        <p:xfrm>
          <a:off x="228600" y="838200"/>
          <a:ext cx="8153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000" b="1" kern="0" dirty="0" smtClean="0">
                <a:solidFill>
                  <a:schemeClr val="bg1"/>
                </a:solidFill>
                <a:latin typeface="Calibri" pitchFamily="34" charset="0"/>
                <a:ea typeface="+mj-ea"/>
                <a:cs typeface="Calibri" pitchFamily="34" charset="0"/>
              </a:rPr>
              <a:t>Scenario 3 – Core DB To Data Ware House</a:t>
            </a:r>
            <a:endParaRPr kumimoji="0" lang="en-US" sz="3000" b="1" i="0" u="none" strike="noStrike" kern="0" cap="none" spc="0" normalizeH="0" baseline="0" noProof="0" dirty="0" smtClean="0">
              <a:ln>
                <a:noFill/>
              </a:ln>
              <a:solidFill>
                <a:schemeClr val="bg1"/>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Migration Assurance</a:t>
            </a:r>
            <a:endParaRPr lang="en-IN"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2</a:t>
            </a:fld>
            <a:endParaRPr lang="en-US" dirty="0"/>
          </a:p>
        </p:txBody>
      </p:sp>
      <p:pic>
        <p:nvPicPr>
          <p:cNvPr id="5" name="Picture 4" descr="Data Migration Cloud Computing risks">
            <a:hlinkClick r:id="rId2"/>
          </p:cNvPr>
          <p:cNvPicPr/>
          <p:nvPr/>
        </p:nvPicPr>
        <p:blipFill>
          <a:blip r:embed="rId3">
            <a:extLst>
              <a:ext uri="{28A0092B-C50C-407E-A947-70E740481C1C}">
                <a14:useLocalDpi xmlns:a14="http://schemas.microsoft.com/office/drawing/2010/main" xmlns="" val="0"/>
              </a:ext>
            </a:extLst>
          </a:blip>
          <a:srcRect/>
          <a:stretch>
            <a:fillRect/>
          </a:stretch>
        </p:blipFill>
        <p:spPr bwMode="auto">
          <a:xfrm>
            <a:off x="1066800" y="1143000"/>
            <a:ext cx="6738938" cy="4624388"/>
          </a:xfrm>
          <a:prstGeom prst="rect">
            <a:avLst/>
          </a:prstGeom>
          <a:noFill/>
          <a:ln>
            <a:noFill/>
          </a:ln>
        </p:spPr>
      </p:pic>
    </p:spTree>
    <p:extLst>
      <p:ext uri="{BB962C8B-B14F-4D97-AF65-F5344CB8AC3E}">
        <p14:creationId xmlns:p14="http://schemas.microsoft.com/office/powerpoint/2010/main" xmlns="" val="281964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20</a:t>
            </a:fld>
            <a:endParaRPr lang="en-US" dirty="0"/>
          </a:p>
        </p:txBody>
      </p:sp>
      <p:graphicFrame>
        <p:nvGraphicFramePr>
          <p:cNvPr id="3" name="Diagram 2"/>
          <p:cNvGraphicFramePr/>
          <p:nvPr/>
        </p:nvGraphicFramePr>
        <p:xfrm>
          <a:off x="228600" y="914400"/>
          <a:ext cx="8382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bg1"/>
                </a:solidFill>
                <a:effectLst/>
                <a:uLnTx/>
                <a:uFillTx/>
                <a:latin typeface="+mj-lt"/>
                <a:ea typeface="+mj-ea"/>
                <a:cs typeface="+mj-cs"/>
              </a:rPr>
              <a:t>Case</a:t>
            </a:r>
            <a:r>
              <a:rPr kumimoji="0" lang="en-US" sz="2400" b="1" i="0" u="none" strike="noStrike" kern="0" cap="none" spc="0" normalizeH="0" noProof="0" dirty="0" smtClean="0">
                <a:ln>
                  <a:noFill/>
                </a:ln>
                <a:solidFill>
                  <a:schemeClr val="bg1"/>
                </a:solidFill>
                <a:effectLst/>
                <a:uLnTx/>
                <a:uFillTx/>
                <a:latin typeface="+mj-lt"/>
                <a:ea typeface="+mj-ea"/>
                <a:cs typeface="+mj-cs"/>
              </a:rPr>
              <a:t> Study -  Scenario 1</a:t>
            </a:r>
            <a:endParaRPr kumimoji="0" lang="en-US" sz="2400" b="1"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21</a:t>
            </a:fld>
            <a:endParaRPr lang="en-US" dirty="0"/>
          </a:p>
        </p:txBody>
      </p:sp>
      <p:graphicFrame>
        <p:nvGraphicFramePr>
          <p:cNvPr id="3" name="Diagram 2"/>
          <p:cNvGraphicFramePr/>
          <p:nvPr/>
        </p:nvGraphicFramePr>
        <p:xfrm>
          <a:off x="228600" y="914400"/>
          <a:ext cx="8382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dirty="0" smtClean="0">
                <a:solidFill>
                  <a:schemeClr val="bg1"/>
                </a:solidFill>
                <a:latin typeface="+mj-lt"/>
                <a:ea typeface="+mj-ea"/>
                <a:cs typeface="+mj-cs"/>
              </a:rPr>
              <a:t>Scenario 1 (</a:t>
            </a:r>
            <a:r>
              <a:rPr lang="en-US" sz="2400" b="1" kern="0" dirty="0" err="1" smtClean="0">
                <a:solidFill>
                  <a:schemeClr val="bg1"/>
                </a:solidFill>
                <a:latin typeface="+mj-lt"/>
                <a:ea typeface="+mj-ea"/>
                <a:cs typeface="+mj-cs"/>
              </a:rPr>
              <a:t>Contd</a:t>
            </a:r>
            <a:r>
              <a:rPr lang="en-US" sz="2400" b="1" kern="0" dirty="0" smtClean="0">
                <a:solidFill>
                  <a:schemeClr val="bg1"/>
                </a:solidFill>
                <a:latin typeface="+mj-lt"/>
                <a:ea typeface="+mj-ea"/>
                <a:cs typeface="+mj-cs"/>
              </a:rPr>
              <a:t>…)</a:t>
            </a:r>
            <a:endParaRPr kumimoji="0" lang="en-US" sz="2400" b="1"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22</a:t>
            </a:fld>
            <a:endParaRPr lang="en-US" dirty="0"/>
          </a:p>
        </p:txBody>
      </p:sp>
      <p:graphicFrame>
        <p:nvGraphicFramePr>
          <p:cNvPr id="3" name="Diagram 2"/>
          <p:cNvGraphicFramePr/>
          <p:nvPr/>
        </p:nvGraphicFramePr>
        <p:xfrm>
          <a:off x="228600" y="914400"/>
          <a:ext cx="8382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bg1"/>
                </a:solidFill>
                <a:effectLst/>
                <a:uLnTx/>
                <a:uFillTx/>
                <a:latin typeface="+mj-lt"/>
                <a:ea typeface="+mj-ea"/>
                <a:cs typeface="+mj-cs"/>
              </a:rPr>
              <a:t>Case</a:t>
            </a:r>
            <a:r>
              <a:rPr kumimoji="0" lang="en-US" sz="2400" b="1" i="0" u="none" strike="noStrike" kern="0" cap="none" spc="0" normalizeH="0" noProof="0" dirty="0" smtClean="0">
                <a:ln>
                  <a:noFill/>
                </a:ln>
                <a:solidFill>
                  <a:schemeClr val="bg1"/>
                </a:solidFill>
                <a:effectLst/>
                <a:uLnTx/>
                <a:uFillTx/>
                <a:latin typeface="+mj-lt"/>
                <a:ea typeface="+mj-ea"/>
                <a:cs typeface="+mj-cs"/>
              </a:rPr>
              <a:t> Study -  Scenario 2</a:t>
            </a:r>
            <a:endParaRPr kumimoji="0" lang="en-US" sz="2400" b="1" i="0" u="none" strike="noStrike" kern="0" cap="none" spc="0" normalizeH="0" baseline="0" noProof="0" dirty="0" smtClean="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23</a:t>
            </a:fld>
            <a:endParaRPr lang="en-US" dirty="0"/>
          </a:p>
        </p:txBody>
      </p:sp>
      <p:graphicFrame>
        <p:nvGraphicFramePr>
          <p:cNvPr id="3" name="Chart 2"/>
          <p:cNvGraphicFramePr/>
          <p:nvPr/>
        </p:nvGraphicFramePr>
        <p:xfrm>
          <a:off x="228600" y="1371600"/>
          <a:ext cx="8382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bwMode="auto">
          <a:xfrm>
            <a:off x="228600" y="152400"/>
            <a:ext cx="7239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b="1" kern="0" dirty="0" smtClean="0">
                <a:solidFill>
                  <a:schemeClr val="bg1"/>
                </a:solidFill>
                <a:latin typeface="+mj-lt"/>
                <a:ea typeface="+mj-ea"/>
                <a:cs typeface="+mj-cs"/>
              </a:rPr>
              <a:t>Scenario 2 (Value Add)</a:t>
            </a:r>
            <a:endParaRPr kumimoji="0" lang="en-US" sz="2400" b="1" i="0" u="none" strike="noStrike" kern="0" cap="none" spc="0" normalizeH="0" baseline="0" noProof="0" dirty="0" smtClean="0">
              <a:ln>
                <a:noFill/>
              </a:ln>
              <a:solidFill>
                <a:schemeClr val="bg1"/>
              </a:solidFill>
              <a:effectLst/>
              <a:uLnTx/>
              <a:uFillTx/>
              <a:latin typeface="+mj-lt"/>
              <a:ea typeface="+mj-ea"/>
              <a:cs typeface="+mj-cs"/>
            </a:endParaRPr>
          </a:p>
        </p:txBody>
      </p:sp>
      <p:sp>
        <p:nvSpPr>
          <p:cNvPr id="5" name="Rounded Rectangular Callout 4"/>
          <p:cNvSpPr/>
          <p:nvPr/>
        </p:nvSpPr>
        <p:spPr bwMode="auto">
          <a:xfrm>
            <a:off x="1447800" y="914400"/>
            <a:ext cx="1524000" cy="914400"/>
          </a:xfrm>
          <a:prstGeom prst="wedgeRoundRectCallout">
            <a:avLst>
              <a:gd name="adj1" fmla="val -41387"/>
              <a:gd name="adj2" fmla="val 117592"/>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25</a:t>
            </a:r>
            <a:r>
              <a:rPr kumimoji="0" lang="en-US" sz="1800" b="0" i="0" u="none" strike="noStrike" cap="none" normalizeH="0" baseline="0" dirty="0" smtClean="0">
                <a:ln>
                  <a:noFill/>
                </a:ln>
                <a:solidFill>
                  <a:schemeClr val="tx1"/>
                </a:solidFill>
                <a:effectLst/>
                <a:latin typeface="Arial" charset="0"/>
              </a:rPr>
              <a:t>% of Total Data Population</a:t>
            </a:r>
          </a:p>
        </p:txBody>
      </p:sp>
      <p:sp>
        <p:nvSpPr>
          <p:cNvPr id="6" name="Rounded Rectangular Callout 5"/>
          <p:cNvSpPr/>
          <p:nvPr/>
        </p:nvSpPr>
        <p:spPr bwMode="auto">
          <a:xfrm>
            <a:off x="5181600" y="2590800"/>
            <a:ext cx="2514600" cy="914400"/>
          </a:xfrm>
          <a:prstGeom prst="wedgeRoundRectCallout">
            <a:avLst>
              <a:gd name="adj1" fmla="val -37221"/>
              <a:gd name="adj2" fmla="val 13703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t>Errors reduced to 3% of total data population in non critical area</a:t>
            </a:r>
            <a:endParaRPr kumimoji="0" lang="en-US" sz="16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en-US" smtClean="0"/>
          </a:p>
        </p:txBody>
      </p:sp>
      <p:sp>
        <p:nvSpPr>
          <p:cNvPr id="17411" name="Date Placeholder 3"/>
          <p:cNvSpPr>
            <a:spLocks noGrp="1"/>
          </p:cNvSpPr>
          <p:nvPr>
            <p:ph type="dt" sz="quarter" idx="10"/>
          </p:nvPr>
        </p:nvSpPr>
        <p:spPr>
          <a:noFill/>
        </p:spPr>
        <p:txBody>
          <a:bodyPr/>
          <a:lstStyle/>
          <a:p>
            <a:pPr fontAlgn="base">
              <a:spcBef>
                <a:spcPct val="0"/>
              </a:spcBef>
              <a:spcAft>
                <a:spcPct val="0"/>
              </a:spcAft>
            </a:pPr>
            <a:fld id="{BC19A898-BB50-469D-B2A1-122D188EA057}" type="datetime1">
              <a:rPr lang="en-US" smtClean="0"/>
              <a:pPr fontAlgn="base">
                <a:spcBef>
                  <a:spcPct val="0"/>
                </a:spcBef>
                <a:spcAft>
                  <a:spcPct val="0"/>
                </a:spcAft>
              </a:pPr>
              <a:t>11/2/2013</a:t>
            </a:fld>
            <a:endParaRPr lang="en-US" smtClean="0"/>
          </a:p>
        </p:txBody>
      </p:sp>
      <p:sp>
        <p:nvSpPr>
          <p:cNvPr id="17412" name="Slide Number Placeholder 4"/>
          <p:cNvSpPr>
            <a:spLocks noGrp="1"/>
          </p:cNvSpPr>
          <p:nvPr>
            <p:ph type="sldNum" sz="quarter" idx="11"/>
          </p:nvPr>
        </p:nvSpPr>
        <p:spPr>
          <a:noFill/>
        </p:spPr>
        <p:txBody>
          <a:bodyPr/>
          <a:lstStyle/>
          <a:p>
            <a:pPr fontAlgn="base">
              <a:spcBef>
                <a:spcPct val="0"/>
              </a:spcBef>
              <a:spcAft>
                <a:spcPct val="0"/>
              </a:spcAft>
            </a:pPr>
            <a:fld id="{3E34423B-D762-4BC1-90F0-89BA5E5D1FD0}" type="slidenum">
              <a:rPr lang="en-US" smtClean="0"/>
              <a:pPr fontAlgn="base">
                <a:spcBef>
                  <a:spcPct val="0"/>
                </a:spcBef>
                <a:spcAft>
                  <a:spcPct val="0"/>
                </a:spcAft>
              </a:pPr>
              <a:t>24</a:t>
            </a:fld>
            <a:endParaRPr lang="en-US" smtClean="0"/>
          </a:p>
        </p:txBody>
      </p:sp>
      <p:sp>
        <p:nvSpPr>
          <p:cNvPr id="6" name="Rounded Rectangle 5"/>
          <p:cNvSpPr/>
          <p:nvPr/>
        </p:nvSpPr>
        <p:spPr bwMode="auto">
          <a:xfrm>
            <a:off x="2209800" y="2286000"/>
            <a:ext cx="4648200" cy="1676400"/>
          </a:xfrm>
          <a:prstGeom prst="roundRect">
            <a:avLst>
              <a:gd name="adj" fmla="val 31255"/>
            </a:avLst>
          </a:prstGeom>
          <a:gradFill flip="none" rotWithShape="1">
            <a:gsLst>
              <a:gs pos="0">
                <a:srgbClr val="CCFFFF"/>
              </a:gs>
              <a:gs pos="50000">
                <a:srgbClr val="FFFFFF"/>
              </a:gs>
              <a:gs pos="100000">
                <a:srgbClr val="CCFFFF"/>
              </a:gs>
            </a:gsLst>
            <a:lin ang="2700000" scaled="1"/>
            <a:tileRect/>
          </a:gradFill>
          <a:ln w="9525" cap="flat" cmpd="sng" algn="ctr">
            <a:solidFill>
              <a:schemeClr val="bg1"/>
            </a:solidFill>
            <a:prstDash val="solid"/>
            <a:round/>
            <a:headEnd type="none" w="med" len="med"/>
            <a:tailEnd type="none" w="med" len="med"/>
          </a:ln>
          <a:effectLst>
            <a:reflection blurRad="6350" stA="52000" endA="300" endPos="35000" dir="5400000" sy="-100000" algn="bl" rotWithShape="0"/>
          </a:effectLst>
          <a:scene3d>
            <a:camera prst="perspectiveAbove"/>
            <a:lightRig rig="balanced" dir="t"/>
          </a:scene3d>
          <a:sp3d extrusionH="76200" contourW="12700" prstMaterial="clear">
            <a:bevelT w="69850" h="825500"/>
            <a:bevelB w="279400" h="279400"/>
            <a:extrusionClr>
              <a:srgbClr val="CCFFFF"/>
            </a:extrusionClr>
            <a:contourClr>
              <a:schemeClr val="accent1"/>
            </a:contourClr>
          </a:sp3d>
        </p:spPr>
        <p:txBody>
          <a:bodyPr anchor="ctr"/>
          <a:lstStyle/>
          <a:p>
            <a:pPr algn="ctr">
              <a:defRPr/>
            </a:pPr>
            <a:r>
              <a:rPr lang="en-US" sz="4400" dirty="0">
                <a:solidFill>
                  <a:srgbClr val="C793B2"/>
                </a:solidFill>
                <a:latin typeface="Calibri" pitchFamily="34" charset="0"/>
              </a:rPr>
              <a:t>Our Credentials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7" name="Date Placeholder 3"/>
          <p:cNvSpPr>
            <a:spLocks noGrp="1"/>
          </p:cNvSpPr>
          <p:nvPr>
            <p:ph type="dt" sz="quarter" idx="10"/>
          </p:nvPr>
        </p:nvSpPr>
        <p:spPr>
          <a:noFill/>
        </p:spPr>
        <p:txBody>
          <a:bodyPr/>
          <a:lstStyle/>
          <a:p>
            <a:fld id="{74E59C06-9366-455E-BD0C-FB5B2DE644F1}" type="datetime1">
              <a:rPr lang="en-US" smtClean="0"/>
              <a:pPr/>
              <a:t>11/2/2013</a:t>
            </a:fld>
            <a:endParaRPr lang="en-US" smtClean="0"/>
          </a:p>
        </p:txBody>
      </p:sp>
      <p:sp>
        <p:nvSpPr>
          <p:cNvPr id="11268" name="Slide Number Placeholder 4"/>
          <p:cNvSpPr>
            <a:spLocks noGrp="1"/>
          </p:cNvSpPr>
          <p:nvPr>
            <p:ph type="sldNum" sz="quarter" idx="11"/>
          </p:nvPr>
        </p:nvSpPr>
        <p:spPr>
          <a:noFill/>
        </p:spPr>
        <p:txBody>
          <a:bodyPr/>
          <a:lstStyle/>
          <a:p>
            <a:fld id="{694A52C3-0B5E-437B-9077-3EF240A1A2F4}" type="slidenum">
              <a:rPr lang="en-US" smtClean="0"/>
              <a:pPr/>
              <a:t>25</a:t>
            </a:fld>
            <a:endParaRPr lang="en-US" smtClean="0"/>
          </a:p>
        </p:txBody>
      </p:sp>
      <p:sp>
        <p:nvSpPr>
          <p:cNvPr id="11269" name="Content Placeholder 6"/>
          <p:cNvSpPr>
            <a:spLocks noGrp="1"/>
          </p:cNvSpPr>
          <p:nvPr>
            <p:ph idx="1"/>
          </p:nvPr>
        </p:nvSpPr>
        <p:spPr/>
        <p:txBody>
          <a:bodyPr/>
          <a:lstStyle/>
          <a:p>
            <a:pPr>
              <a:defRPr/>
            </a:pPr>
            <a:r>
              <a:rPr lang="en-US" sz="1800" dirty="0" smtClean="0"/>
              <a:t>Techno – Functional team </a:t>
            </a:r>
          </a:p>
          <a:p>
            <a:pPr lvl="1">
              <a:defRPr/>
            </a:pPr>
            <a:r>
              <a:rPr lang="en-US" sz="1400" dirty="0" smtClean="0"/>
              <a:t>who has understood the nuances and technique of effectively carrying out DM Assurance services.</a:t>
            </a:r>
          </a:p>
          <a:p>
            <a:pPr>
              <a:defRPr/>
            </a:pPr>
            <a:r>
              <a:rPr lang="en-US" sz="1800" dirty="0" smtClean="0"/>
              <a:t>Credentials </a:t>
            </a:r>
          </a:p>
          <a:p>
            <a:pPr lvl="1">
              <a:defRPr/>
            </a:pPr>
            <a:r>
              <a:rPr lang="en-US" sz="1400" dirty="0" smtClean="0"/>
              <a:t>Has been in this service for over 6 years now</a:t>
            </a:r>
          </a:p>
          <a:p>
            <a:pPr lvl="1">
              <a:defRPr/>
            </a:pPr>
            <a:r>
              <a:rPr lang="en-US" sz="1400" dirty="0" smtClean="0"/>
              <a:t>Covered migration of over 7500+ branches within various banks in India.</a:t>
            </a:r>
          </a:p>
          <a:p>
            <a:pPr lvl="1">
              <a:defRPr/>
            </a:pPr>
            <a:r>
              <a:rPr lang="en-US" sz="1400" dirty="0" smtClean="0"/>
              <a:t>Worked on the largest database migration project for the yr 2011 for NSDL.</a:t>
            </a:r>
          </a:p>
          <a:p>
            <a:pPr>
              <a:defRPr/>
            </a:pPr>
            <a:r>
              <a:rPr lang="en-US" sz="1800" dirty="0" smtClean="0"/>
              <a:t> </a:t>
            </a:r>
            <a:r>
              <a:rPr lang="en-US" sz="1800" dirty="0" err="1" smtClean="0"/>
              <a:t>Experties</a:t>
            </a:r>
            <a:endParaRPr lang="en-US" sz="1800" dirty="0" smtClean="0"/>
          </a:p>
          <a:p>
            <a:pPr lvl="1">
              <a:defRPr/>
            </a:pPr>
            <a:r>
              <a:rPr lang="en-US" sz="1400" dirty="0" smtClean="0"/>
              <a:t>Developed its own IP which allows development of independent tool for verification process.</a:t>
            </a:r>
          </a:p>
          <a:p>
            <a:pPr lvl="1">
              <a:defRPr/>
            </a:pPr>
            <a:r>
              <a:rPr lang="en-US" sz="1400" dirty="0" smtClean="0"/>
              <a:t>Completely automated – ensuring 100% coverage with speed in regression / retesting.</a:t>
            </a:r>
          </a:p>
          <a:p>
            <a:pPr lvl="1">
              <a:defRPr/>
            </a:pPr>
            <a:r>
              <a:rPr lang="en-US" sz="1400" dirty="0" smtClean="0"/>
              <a:t>Handled huge volumes, complex systems, tough vendors.</a:t>
            </a:r>
          </a:p>
          <a:p>
            <a:pPr>
              <a:defRPr/>
            </a:pPr>
            <a:r>
              <a:rPr lang="en-US" sz="1800" dirty="0" smtClean="0"/>
              <a:t>Modeling </a:t>
            </a:r>
          </a:p>
          <a:p>
            <a:pPr lvl="1">
              <a:defRPr/>
            </a:pPr>
            <a:r>
              <a:rPr lang="en-US" sz="1400" dirty="0" smtClean="0"/>
              <a:t>Flexible modeling so as to provide value based services.</a:t>
            </a:r>
          </a:p>
          <a:p>
            <a:pPr lvl="1">
              <a:defRPr/>
            </a:pPr>
            <a:r>
              <a:rPr lang="en-US" sz="1400" dirty="0" smtClean="0"/>
              <a:t>Can build COE (centre of Excellence) for the organization for sustainable and long term QA process</a:t>
            </a:r>
          </a:p>
          <a:p>
            <a:pPr>
              <a:defRPr/>
            </a:pPr>
            <a:r>
              <a:rPr lang="en-US" sz="1800" dirty="0" smtClean="0"/>
              <a:t>Other value Add:-</a:t>
            </a:r>
          </a:p>
          <a:p>
            <a:pPr lvl="1">
              <a:defRPr/>
            </a:pPr>
            <a:r>
              <a:rPr lang="en-US" sz="1400" dirty="0" smtClean="0"/>
              <a:t>Can also support identification of data errors before the data migration process itself.</a:t>
            </a:r>
          </a:p>
        </p:txBody>
      </p:sp>
      <p:sp>
        <p:nvSpPr>
          <p:cNvPr id="6" name="Title 5"/>
          <p:cNvSpPr>
            <a:spLocks noGrp="1"/>
          </p:cNvSpPr>
          <p:nvPr>
            <p:ph type="title"/>
          </p:nvPr>
        </p:nvSpPr>
        <p:spPr/>
        <p:txBody>
          <a:bodyPr/>
          <a:lstStyle/>
          <a:p>
            <a:r>
              <a:rPr lang="en-US" dirty="0" smtClean="0"/>
              <a:t>Why Auditime</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latin typeface="Calibri" pitchFamily="34" charset="0"/>
              </a:rPr>
              <a:t>Experience – Data Migration Assurance </a:t>
            </a:r>
            <a:r>
              <a:rPr lang="en-US" sz="2000" dirty="0" smtClean="0">
                <a:latin typeface="Calibri" pitchFamily="34" charset="0"/>
              </a:rPr>
              <a:t>(CBS 7600 + Branches)</a:t>
            </a:r>
          </a:p>
        </p:txBody>
      </p:sp>
      <p:sp>
        <p:nvSpPr>
          <p:cNvPr id="18435" name="Content Placeholder 2"/>
          <p:cNvSpPr>
            <a:spLocks noGrp="1"/>
          </p:cNvSpPr>
          <p:nvPr>
            <p:ph idx="1"/>
          </p:nvPr>
        </p:nvSpPr>
        <p:spPr/>
        <p:txBody>
          <a:bodyPr/>
          <a:lstStyle/>
          <a:p>
            <a:pPr eaLnBrk="1" hangingPunct="1"/>
            <a:endParaRPr lang="en-US" sz="2000" smtClean="0">
              <a:latin typeface="Calibri" pitchFamily="34" charset="0"/>
            </a:endParaRPr>
          </a:p>
          <a:p>
            <a:pPr eaLnBrk="1" hangingPunct="1"/>
            <a:endParaRPr lang="en-US" sz="2000" smtClean="0">
              <a:latin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421581554"/>
              </p:ext>
            </p:extLst>
          </p:nvPr>
        </p:nvGraphicFramePr>
        <p:xfrm>
          <a:off x="304800" y="990600"/>
          <a:ext cx="8153400" cy="5363310"/>
        </p:xfrm>
        <a:graphic>
          <a:graphicData uri="http://schemas.openxmlformats.org/drawingml/2006/table">
            <a:tbl>
              <a:tblPr firstRow="1" bandRow="1">
                <a:tableStyleId>{D27102A9-8310-4765-A935-A1911B00CA55}</a:tableStyleId>
              </a:tblPr>
              <a:tblGrid>
                <a:gridCol w="6248400"/>
                <a:gridCol w="1905000"/>
              </a:tblGrid>
              <a:tr h="357554">
                <a:tc>
                  <a:txBody>
                    <a:bodyPr/>
                    <a:lstStyle/>
                    <a:p>
                      <a:pPr algn="l" rtl="0" fontAlgn="b"/>
                      <a:r>
                        <a:rPr lang="en-US" sz="1800" u="none" strike="noStrike" dirty="0" smtClean="0">
                          <a:latin typeface="Calibri" pitchFamily="34" charset="0"/>
                        </a:rPr>
                        <a:t>Banks</a:t>
                      </a:r>
                      <a:endParaRPr lang="en-US" sz="1800" b="1" i="0" u="none" strike="noStrike" dirty="0">
                        <a:solidFill>
                          <a:schemeClr val="tx1"/>
                        </a:solidFill>
                        <a:latin typeface="Calibri" pitchFamily="34" charset="0"/>
                      </a:endParaRPr>
                    </a:p>
                  </a:txBody>
                  <a:tcPr marL="9525" marR="9525" marT="9525" marB="0" anchor="b"/>
                </a:tc>
                <a:tc>
                  <a:txBody>
                    <a:bodyPr/>
                    <a:lstStyle/>
                    <a:p>
                      <a:pPr algn="ctr" rtl="0" fontAlgn="b"/>
                      <a:r>
                        <a:rPr lang="en-US" sz="1800" b="1" i="0" u="none" strike="noStrike" dirty="0" smtClean="0">
                          <a:solidFill>
                            <a:schemeClr val="tx1"/>
                          </a:solidFill>
                          <a:latin typeface="Calibri" pitchFamily="34" charset="0"/>
                        </a:rPr>
                        <a:t>Year</a:t>
                      </a:r>
                      <a:endParaRPr lang="en-US" sz="1800" b="1" i="0" u="none" strike="noStrike" dirty="0">
                        <a:solidFill>
                          <a:schemeClr val="tx1"/>
                        </a:solidFill>
                        <a:latin typeface="Calibri" pitchFamily="34" charset="0"/>
                      </a:endParaRPr>
                    </a:p>
                  </a:txBody>
                  <a:tcPr marL="9525" marR="9525" marT="9525" marB="0" anchor="b"/>
                </a:tc>
              </a:tr>
              <a:tr h="357554">
                <a:tc>
                  <a:txBody>
                    <a:bodyPr/>
                    <a:lstStyle/>
                    <a:p>
                      <a:pPr algn="l" rtl="0" fontAlgn="t"/>
                      <a:r>
                        <a:rPr lang="en-US" sz="1800" b="0" i="0" u="none" strike="noStrike" dirty="0" smtClean="0">
                          <a:solidFill>
                            <a:schemeClr val="tx1"/>
                          </a:solidFill>
                          <a:latin typeface="Calibri" pitchFamily="34" charset="0"/>
                        </a:rPr>
                        <a:t>HDFC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b="0" i="0" u="none" strike="noStrike" dirty="0" smtClean="0">
                          <a:solidFill>
                            <a:schemeClr val="tx1"/>
                          </a:solidFill>
                          <a:latin typeface="Calibri" pitchFamily="34" charset="0"/>
                        </a:rPr>
                        <a:t>2012</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b="0" i="0" u="none" strike="noStrike" dirty="0" smtClean="0">
                          <a:solidFill>
                            <a:schemeClr val="tx1"/>
                          </a:solidFill>
                          <a:latin typeface="Calibri" pitchFamily="34" charset="0"/>
                        </a:rPr>
                        <a:t>Corporation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b="0" i="0" u="none" strike="noStrike" dirty="0" smtClean="0">
                          <a:solidFill>
                            <a:schemeClr val="tx1"/>
                          </a:solidFill>
                          <a:latin typeface="Calibri" pitchFamily="34" charset="0"/>
                        </a:rPr>
                        <a:t>2012</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b="0" i="0" u="none" strike="noStrike" dirty="0" err="1" smtClean="0">
                          <a:solidFill>
                            <a:schemeClr val="tx1"/>
                          </a:solidFill>
                          <a:latin typeface="Calibri" pitchFamily="34" charset="0"/>
                        </a:rPr>
                        <a:t>Bima</a:t>
                      </a:r>
                      <a:r>
                        <a:rPr lang="en-US" sz="1800" b="0" i="0" u="none" strike="noStrike" dirty="0" smtClean="0">
                          <a:solidFill>
                            <a:schemeClr val="tx1"/>
                          </a:solidFill>
                          <a:latin typeface="Calibri" pitchFamily="34" charset="0"/>
                        </a:rPr>
                        <a:t> </a:t>
                      </a:r>
                      <a:r>
                        <a:rPr lang="en-US" sz="1800" b="0" i="0" u="none" strike="noStrike" dirty="0" err="1" smtClean="0">
                          <a:solidFill>
                            <a:schemeClr val="tx1"/>
                          </a:solidFill>
                          <a:latin typeface="Calibri" pitchFamily="34" charset="0"/>
                        </a:rPr>
                        <a:t>Kamgar</a:t>
                      </a:r>
                      <a:r>
                        <a:rPr lang="en-US" sz="1800" b="0" i="0" u="none" strike="noStrike" dirty="0" smtClean="0">
                          <a:solidFill>
                            <a:schemeClr val="tx1"/>
                          </a:solidFill>
                          <a:latin typeface="Calibri" pitchFamily="34" charset="0"/>
                        </a:rPr>
                        <a:t>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b="0" i="0" u="none" strike="noStrike" dirty="0" smtClean="0">
                          <a:solidFill>
                            <a:schemeClr val="tx1"/>
                          </a:solidFill>
                          <a:latin typeface="Calibri" pitchFamily="34" charset="0"/>
                        </a:rPr>
                        <a:t>2012</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b="0" i="0" u="none" strike="noStrike" dirty="0" smtClean="0">
                          <a:solidFill>
                            <a:schemeClr val="tx1"/>
                          </a:solidFill>
                          <a:latin typeface="Calibri" pitchFamily="34" charset="0"/>
                        </a:rPr>
                        <a:t>Allahabad</a:t>
                      </a:r>
                      <a:r>
                        <a:rPr lang="en-US" sz="1800" b="0" i="0" u="none" strike="noStrike" baseline="0" dirty="0" smtClean="0">
                          <a:solidFill>
                            <a:schemeClr val="tx1"/>
                          </a:solidFill>
                          <a:latin typeface="Calibri" pitchFamily="34" charset="0"/>
                        </a:rPr>
                        <a:t>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b="0" i="0" u="none" strike="noStrike" dirty="0" smtClean="0">
                          <a:solidFill>
                            <a:schemeClr val="tx1"/>
                          </a:solidFill>
                          <a:latin typeface="Calibri" pitchFamily="34" charset="0"/>
                        </a:rPr>
                        <a:t>2011</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smtClean="0">
                          <a:latin typeface="Calibri" pitchFamily="34" charset="0"/>
                        </a:rPr>
                        <a:t>Akola</a:t>
                      </a:r>
                      <a:r>
                        <a:rPr lang="en-US" sz="1800" u="none" strike="noStrike" baseline="0" dirty="0" smtClean="0">
                          <a:latin typeface="Calibri" pitchFamily="34" charset="0"/>
                        </a:rPr>
                        <a:t> District Central Co-op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2010</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smtClean="0">
                          <a:latin typeface="Calibri" pitchFamily="34" charset="0"/>
                        </a:rPr>
                        <a:t>Central Bank of India</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2010</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Allahabad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2009</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Dena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Bank of India</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The Federal Bank Ltd.</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State Bank of India</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smtClean="0">
                          <a:latin typeface="Calibri" pitchFamily="34" charset="0"/>
                        </a:rPr>
                        <a:t>IDBI </a:t>
                      </a:r>
                      <a:r>
                        <a:rPr lang="en-US" sz="1800" u="none" strike="noStrike" dirty="0">
                          <a:latin typeface="Calibri" pitchFamily="34" charset="0"/>
                        </a:rPr>
                        <a:t>Bank Ltd</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2007</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Centurion bank of Punjab</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2006</a:t>
                      </a:r>
                      <a:endParaRPr lang="en-US" sz="1800" b="0" i="0" u="none" strike="noStrike" dirty="0">
                        <a:solidFill>
                          <a:schemeClr val="tx1"/>
                        </a:solidFill>
                        <a:latin typeface="Calibri" pitchFamily="34" charset="0"/>
                      </a:endParaRPr>
                    </a:p>
                  </a:txBody>
                  <a:tcPr marL="9525" marR="9525" marT="9525" marB="0"/>
                </a:tc>
              </a:tr>
              <a:tr h="357554">
                <a:tc>
                  <a:txBody>
                    <a:bodyPr/>
                    <a:lstStyle/>
                    <a:p>
                      <a:pPr algn="l" rtl="0" fontAlgn="t"/>
                      <a:r>
                        <a:rPr lang="en-US" sz="1800" u="none" strike="noStrike" dirty="0">
                          <a:latin typeface="Calibri" pitchFamily="34" charset="0"/>
                        </a:rPr>
                        <a:t>Vijaya Bank</a:t>
                      </a:r>
                      <a:endParaRPr lang="en-US" sz="1800" b="0" i="0" u="none" strike="noStrike" dirty="0">
                        <a:solidFill>
                          <a:schemeClr val="tx1"/>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2005</a:t>
                      </a:r>
                      <a:endParaRPr lang="en-US" sz="1800" b="0" i="0" u="none" strike="noStrike" dirty="0">
                        <a:solidFill>
                          <a:schemeClr val="tx1"/>
                        </a:solidFill>
                        <a:latin typeface="Calibri" pitchFamily="34" charset="0"/>
                      </a:endParaRPr>
                    </a:p>
                  </a:txBody>
                  <a:tcPr marL="9525" marR="9525" marT="9525" marB="0"/>
                </a:tc>
              </a:tr>
            </a:tbl>
          </a:graphicData>
        </a:graphic>
      </p:graphicFrame>
      <p:sp>
        <p:nvSpPr>
          <p:cNvPr id="18460" name="Slide Number Placeholder 4"/>
          <p:cNvSpPr>
            <a:spLocks noGrp="1"/>
          </p:cNvSpPr>
          <p:nvPr>
            <p:ph type="sldNum" sz="quarter" idx="11"/>
          </p:nvPr>
        </p:nvSpPr>
        <p:spPr>
          <a:noFill/>
        </p:spPr>
        <p:txBody>
          <a:bodyPr/>
          <a:lstStyle/>
          <a:p>
            <a:pPr fontAlgn="base">
              <a:spcBef>
                <a:spcPct val="0"/>
              </a:spcBef>
              <a:spcAft>
                <a:spcPct val="0"/>
              </a:spcAft>
            </a:pPr>
            <a:fld id="{7BBF7580-725F-414C-B669-DFD11ACEC16E}" type="slidenum">
              <a:rPr lang="en-US" smtClean="0"/>
              <a:pPr fontAlgn="base">
                <a:spcBef>
                  <a:spcPct val="0"/>
                </a:spcBef>
                <a:spcAft>
                  <a:spcPct val="0"/>
                </a:spcAft>
              </a:pPr>
              <a:t>26</a:t>
            </a:fld>
            <a:endParaRPr lang="en-US" smtClean="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latin typeface="Calibri" pitchFamily="34" charset="0"/>
              </a:rPr>
              <a:t>Experience – Data Migration Assurance </a:t>
            </a:r>
            <a:r>
              <a:rPr lang="en-US" sz="1500" dirty="0" smtClean="0">
                <a:latin typeface="Calibri" pitchFamily="34" charset="0"/>
              </a:rPr>
              <a:t>Cont…</a:t>
            </a:r>
          </a:p>
        </p:txBody>
      </p:sp>
      <p:sp>
        <p:nvSpPr>
          <p:cNvPr id="19459" name="Content Placeholder 2"/>
          <p:cNvSpPr>
            <a:spLocks noGrp="1"/>
          </p:cNvSpPr>
          <p:nvPr>
            <p:ph idx="1"/>
          </p:nvPr>
        </p:nvSpPr>
        <p:spPr>
          <a:xfrm>
            <a:off x="304800" y="914400"/>
            <a:ext cx="8458200" cy="2438400"/>
          </a:xfrm>
        </p:spPr>
        <p:txBody>
          <a:bodyPr/>
          <a:lstStyle/>
          <a:p>
            <a:pPr eaLnBrk="1" hangingPunct="1"/>
            <a:endParaRPr lang="en-US" sz="2000" smtClean="0">
              <a:latin typeface="Calibri" pitchFamily="34" charset="0"/>
            </a:endParaRPr>
          </a:p>
          <a:p>
            <a:pPr eaLnBrk="1" hangingPunct="1"/>
            <a:endParaRPr lang="en-US" sz="2000" smtClean="0">
              <a:latin typeface="Calibri" pitchFamily="34" charset="0"/>
            </a:endParaRPr>
          </a:p>
        </p:txBody>
      </p:sp>
      <p:sp>
        <p:nvSpPr>
          <p:cNvPr id="19460" name="Slide Number Placeholder 5"/>
          <p:cNvSpPr>
            <a:spLocks noGrp="1"/>
          </p:cNvSpPr>
          <p:nvPr>
            <p:ph type="sldNum" sz="quarter" idx="11"/>
          </p:nvPr>
        </p:nvSpPr>
        <p:spPr>
          <a:noFill/>
        </p:spPr>
        <p:txBody>
          <a:bodyPr/>
          <a:lstStyle/>
          <a:p>
            <a:pPr fontAlgn="base">
              <a:spcBef>
                <a:spcPct val="0"/>
              </a:spcBef>
              <a:spcAft>
                <a:spcPct val="0"/>
              </a:spcAft>
            </a:pPr>
            <a:fld id="{4DA3BD6B-9911-4418-BE9A-5296D9F3E8F8}" type="slidenum">
              <a:rPr lang="en-US" smtClean="0"/>
              <a:pPr fontAlgn="base">
                <a:spcBef>
                  <a:spcPct val="0"/>
                </a:spcBef>
                <a:spcAft>
                  <a:spcPct val="0"/>
                </a:spcAft>
              </a:pPr>
              <a:t>27</a:t>
            </a:fld>
            <a:endParaRPr lang="en-US" smtClean="0"/>
          </a:p>
        </p:txBody>
      </p:sp>
      <p:graphicFrame>
        <p:nvGraphicFramePr>
          <p:cNvPr id="7" name="Table 6"/>
          <p:cNvGraphicFramePr>
            <a:graphicFrameLocks noGrp="1"/>
          </p:cNvGraphicFramePr>
          <p:nvPr>
            <p:extLst>
              <p:ext uri="{D42A27DB-BD31-4B8C-83A1-F6EECF244321}">
                <p14:modId xmlns:p14="http://schemas.microsoft.com/office/powerpoint/2010/main" xmlns="" val="3159800009"/>
              </p:ext>
            </p:extLst>
          </p:nvPr>
        </p:nvGraphicFramePr>
        <p:xfrm>
          <a:off x="304800" y="1066800"/>
          <a:ext cx="8305800" cy="4151030"/>
        </p:xfrm>
        <a:graphic>
          <a:graphicData uri="http://schemas.openxmlformats.org/drawingml/2006/table">
            <a:tbl>
              <a:tblPr firstRow="1" bandRow="1">
                <a:tableStyleId>{D27102A9-8310-4765-A935-A1911B00CA55}</a:tableStyleId>
              </a:tblPr>
              <a:tblGrid>
                <a:gridCol w="6629400"/>
                <a:gridCol w="1676400"/>
              </a:tblGrid>
              <a:tr h="415103">
                <a:tc>
                  <a:txBody>
                    <a:bodyPr/>
                    <a:lstStyle/>
                    <a:p>
                      <a:pPr algn="l" rtl="0" fontAlgn="b"/>
                      <a:r>
                        <a:rPr lang="en-US" sz="1800" u="none" strike="noStrike" dirty="0" smtClean="0">
                          <a:latin typeface="Calibri" pitchFamily="34" charset="0"/>
                        </a:rPr>
                        <a:t>Non Banking</a:t>
                      </a:r>
                      <a:endParaRPr lang="en-US" sz="1800" b="1" i="0" u="none" strike="noStrike" dirty="0">
                        <a:solidFill>
                          <a:srgbClr val="7030A0"/>
                        </a:solidFill>
                        <a:latin typeface="Calibri" pitchFamily="34" charset="0"/>
                      </a:endParaRPr>
                    </a:p>
                  </a:txBody>
                  <a:tcPr marL="9525" marR="9525" marT="9525" marB="0" anchor="b"/>
                </a:tc>
                <a:tc>
                  <a:txBody>
                    <a:bodyPr/>
                    <a:lstStyle/>
                    <a:p>
                      <a:pPr algn="ctr" rtl="0" fontAlgn="b"/>
                      <a:r>
                        <a:rPr lang="en-US" sz="1800" u="none" strike="noStrike" dirty="0" smtClean="0">
                          <a:latin typeface="Calibri" pitchFamily="34" charset="0"/>
                        </a:rPr>
                        <a:t>Year</a:t>
                      </a:r>
                      <a:endParaRPr lang="en-US" sz="1800" b="1" i="0" u="none" strike="noStrike" dirty="0">
                        <a:solidFill>
                          <a:srgbClr val="7030A0"/>
                        </a:solidFill>
                        <a:latin typeface="Calibri" pitchFamily="34" charset="0"/>
                      </a:endParaRPr>
                    </a:p>
                  </a:txBody>
                  <a:tcPr marL="9525" marR="9525" marT="9525" marB="0" anchor="b"/>
                </a:tc>
              </a:tr>
              <a:tr h="415103">
                <a:tc>
                  <a:txBody>
                    <a:bodyPr/>
                    <a:lstStyle/>
                    <a:p>
                      <a:pPr algn="l" rtl="0" fontAlgn="t"/>
                      <a:r>
                        <a:rPr lang="en-US" sz="1800" u="none" strike="noStrike" kern="1200" dirty="0" smtClean="0">
                          <a:solidFill>
                            <a:schemeClr val="tx1"/>
                          </a:solidFill>
                          <a:latin typeface="Calibri" pitchFamily="34" charset="0"/>
                          <a:ea typeface="+mn-ea"/>
                          <a:cs typeface="+mn-cs"/>
                        </a:rPr>
                        <a:t>GIC Housing Finance Ltd</a:t>
                      </a:r>
                      <a:endParaRPr lang="en-US" sz="1800" u="none" strike="noStrike" kern="1200" dirty="0">
                        <a:solidFill>
                          <a:schemeClr val="tx1"/>
                        </a:solidFill>
                        <a:latin typeface="Calibri" pitchFamily="34" charset="0"/>
                        <a:ea typeface="+mn-ea"/>
                        <a:cs typeface="+mn-cs"/>
                      </a:endParaRPr>
                    </a:p>
                  </a:txBody>
                  <a:tcPr marL="9525" marR="9525" marT="9525" marB="0"/>
                </a:tc>
                <a:tc>
                  <a:txBody>
                    <a:bodyPr/>
                    <a:lstStyle/>
                    <a:p>
                      <a:pPr algn="ctr" rtl="0" fontAlgn="t"/>
                      <a:r>
                        <a:rPr lang="en-US" sz="1800" b="0" i="0" u="none" strike="noStrike" dirty="0" smtClean="0">
                          <a:solidFill>
                            <a:srgbClr val="7030A0"/>
                          </a:solidFill>
                          <a:latin typeface="Calibri" pitchFamily="34" charset="0"/>
                        </a:rPr>
                        <a:t>2012</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kern="1200" dirty="0" smtClean="0">
                          <a:solidFill>
                            <a:schemeClr val="tx1"/>
                          </a:solidFill>
                          <a:latin typeface="Calibri" pitchFamily="34" charset="0"/>
                          <a:ea typeface="+mn-ea"/>
                          <a:cs typeface="+mn-cs"/>
                        </a:rPr>
                        <a:t>Tata Housing Finance Ltd</a:t>
                      </a:r>
                      <a:endParaRPr lang="en-US" sz="1800" u="none" strike="noStrike" kern="1200" dirty="0">
                        <a:solidFill>
                          <a:schemeClr val="tx1"/>
                        </a:solidFill>
                        <a:latin typeface="Calibri" pitchFamily="34" charset="0"/>
                        <a:ea typeface="+mn-ea"/>
                        <a:cs typeface="+mn-cs"/>
                      </a:endParaRPr>
                    </a:p>
                  </a:txBody>
                  <a:tcPr marL="9525" marR="9525" marT="9525" marB="0"/>
                </a:tc>
                <a:tc>
                  <a:txBody>
                    <a:bodyPr/>
                    <a:lstStyle/>
                    <a:p>
                      <a:pPr algn="ctr" rtl="0" fontAlgn="t"/>
                      <a:r>
                        <a:rPr lang="en-US" sz="1800" b="0" i="0" u="none" strike="noStrike" dirty="0" smtClean="0">
                          <a:solidFill>
                            <a:srgbClr val="7030A0"/>
                          </a:solidFill>
                          <a:latin typeface="Calibri" pitchFamily="34" charset="0"/>
                        </a:rPr>
                        <a:t>2012</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kern="1200" dirty="0" smtClean="0">
                          <a:solidFill>
                            <a:schemeClr val="tx1"/>
                          </a:solidFill>
                          <a:latin typeface="Calibri" pitchFamily="34" charset="0"/>
                          <a:ea typeface="+mn-ea"/>
                          <a:cs typeface="+mn-cs"/>
                        </a:rPr>
                        <a:t>Securities and Exchange Board of India – SEBI</a:t>
                      </a:r>
                      <a:endParaRPr lang="en-US" sz="1800" u="none" strike="noStrike" kern="1200" dirty="0">
                        <a:solidFill>
                          <a:schemeClr val="tx1"/>
                        </a:solidFill>
                        <a:latin typeface="Calibri" pitchFamily="34" charset="0"/>
                        <a:ea typeface="+mn-ea"/>
                        <a:cs typeface="+mn-cs"/>
                      </a:endParaRPr>
                    </a:p>
                  </a:txBody>
                  <a:tcPr marL="9525" marR="9525" marT="9525" marB="0"/>
                </a:tc>
                <a:tc>
                  <a:txBody>
                    <a:bodyPr/>
                    <a:lstStyle/>
                    <a:p>
                      <a:pPr algn="ctr" rtl="0" fontAlgn="t"/>
                      <a:r>
                        <a:rPr lang="en-US" sz="1800" b="0" i="0" u="none" strike="noStrike" dirty="0" smtClean="0">
                          <a:solidFill>
                            <a:srgbClr val="7030A0"/>
                          </a:solidFill>
                          <a:latin typeface="Calibri" pitchFamily="34" charset="0"/>
                        </a:rPr>
                        <a:t>2011</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kern="1200" dirty="0" smtClean="0">
                          <a:solidFill>
                            <a:schemeClr val="tx1"/>
                          </a:solidFill>
                          <a:latin typeface="Calibri" pitchFamily="34" charset="0"/>
                          <a:ea typeface="+mn-ea"/>
                          <a:cs typeface="+mn-cs"/>
                        </a:rPr>
                        <a:t>Oriental Insurance Co. Ltd</a:t>
                      </a:r>
                      <a:endParaRPr lang="en-US" sz="1800" u="none" strike="noStrike" kern="1200" dirty="0">
                        <a:solidFill>
                          <a:schemeClr val="tx1"/>
                        </a:solidFill>
                        <a:latin typeface="Calibri" pitchFamily="34" charset="0"/>
                        <a:ea typeface="+mn-ea"/>
                        <a:cs typeface="+mn-cs"/>
                      </a:endParaRPr>
                    </a:p>
                  </a:txBody>
                  <a:tcPr marL="9525" marR="9525" marT="9525" marB="0"/>
                </a:tc>
                <a:tc>
                  <a:txBody>
                    <a:bodyPr/>
                    <a:lstStyle/>
                    <a:p>
                      <a:pPr algn="ctr" rtl="0" fontAlgn="t"/>
                      <a:r>
                        <a:rPr lang="en-US" sz="1800" b="0" i="0" u="none" strike="noStrike" dirty="0" smtClean="0">
                          <a:solidFill>
                            <a:srgbClr val="7030A0"/>
                          </a:solidFill>
                          <a:latin typeface="Calibri" pitchFamily="34" charset="0"/>
                        </a:rPr>
                        <a:t>2011</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dirty="0">
                          <a:latin typeface="Calibri" pitchFamily="34" charset="0"/>
                        </a:rPr>
                        <a:t>National Securities Depository Ltd.</a:t>
                      </a:r>
                      <a:endParaRPr lang="en-US" sz="1800" b="0" i="0" u="none" strike="noStrike" dirty="0">
                        <a:solidFill>
                          <a:srgbClr val="7030A0"/>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2010</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dirty="0" smtClean="0">
                          <a:latin typeface="Calibri" pitchFamily="34" charset="0"/>
                        </a:rPr>
                        <a:t>New </a:t>
                      </a:r>
                      <a:r>
                        <a:rPr lang="en-US" sz="1800" u="none" strike="noStrike" dirty="0">
                          <a:latin typeface="Calibri" pitchFamily="34" charset="0"/>
                        </a:rPr>
                        <a:t>India Assurance Ltd</a:t>
                      </a:r>
                      <a:endParaRPr lang="en-US" sz="1800" b="0" i="0" u="none" strike="noStrike" dirty="0">
                        <a:solidFill>
                          <a:srgbClr val="7030A0"/>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2009</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dirty="0">
                          <a:latin typeface="Calibri" pitchFamily="34" charset="0"/>
                        </a:rPr>
                        <a:t>Bajaj Electricals Ltd</a:t>
                      </a:r>
                      <a:endParaRPr lang="en-US" sz="1800" b="0" i="0" u="none" strike="noStrike" dirty="0">
                        <a:solidFill>
                          <a:srgbClr val="7030A0"/>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2009</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dirty="0">
                          <a:latin typeface="Calibri" pitchFamily="34" charset="0"/>
                        </a:rPr>
                        <a:t>Shriram Finance</a:t>
                      </a:r>
                      <a:endParaRPr lang="en-US" sz="1800" b="0" i="0" u="none" strike="noStrike" dirty="0">
                        <a:solidFill>
                          <a:srgbClr val="7030A0"/>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rgbClr val="7030A0"/>
                        </a:solidFill>
                        <a:latin typeface="Calibri" pitchFamily="34" charset="0"/>
                      </a:endParaRPr>
                    </a:p>
                  </a:txBody>
                  <a:tcPr marL="9525" marR="9525" marT="9525" marB="0"/>
                </a:tc>
              </a:tr>
              <a:tr h="415103">
                <a:tc>
                  <a:txBody>
                    <a:bodyPr/>
                    <a:lstStyle/>
                    <a:p>
                      <a:pPr algn="l" rtl="0" fontAlgn="t"/>
                      <a:r>
                        <a:rPr lang="en-US" sz="1800" u="none" strike="noStrike" dirty="0">
                          <a:latin typeface="Calibri" pitchFamily="34" charset="0"/>
                        </a:rPr>
                        <a:t>LIC Housing Finance</a:t>
                      </a:r>
                      <a:endParaRPr lang="en-US" sz="1800" b="0" i="0" u="none" strike="noStrike" dirty="0">
                        <a:solidFill>
                          <a:srgbClr val="7030A0"/>
                        </a:solidFill>
                        <a:latin typeface="Calibri" pitchFamily="34" charset="0"/>
                      </a:endParaRPr>
                    </a:p>
                  </a:txBody>
                  <a:tcPr marL="9525" marR="9525" marT="9525" marB="0"/>
                </a:tc>
                <a:tc>
                  <a:txBody>
                    <a:bodyPr/>
                    <a:lstStyle/>
                    <a:p>
                      <a:pPr algn="ctr" rtl="0" fontAlgn="t"/>
                      <a:r>
                        <a:rPr lang="en-US" sz="1800" u="none" strike="noStrike" dirty="0">
                          <a:latin typeface="Calibri" pitchFamily="34" charset="0"/>
                        </a:rPr>
                        <a:t>2008</a:t>
                      </a:r>
                      <a:endParaRPr lang="en-US" sz="1800" b="0" i="0" u="none" strike="noStrike" dirty="0">
                        <a:solidFill>
                          <a:srgbClr val="7030A0"/>
                        </a:solidFill>
                        <a:latin typeface="Calibri" pitchFamily="34" charset="0"/>
                      </a:endParaRPr>
                    </a:p>
                  </a:txBody>
                  <a:tcPr marL="9525" marR="9525" marT="9525" marB="0"/>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3"/>
          <p:cNvSpPr>
            <a:spLocks noGrp="1"/>
          </p:cNvSpPr>
          <p:nvPr>
            <p:ph type="dt" sz="quarter" idx="10"/>
          </p:nvPr>
        </p:nvSpPr>
        <p:spPr>
          <a:noFill/>
        </p:spPr>
        <p:txBody>
          <a:bodyPr/>
          <a:lstStyle/>
          <a:p>
            <a:fld id="{74E59C06-9366-455E-BD0C-FB5B2DE644F1}" type="datetime1">
              <a:rPr lang="en-US" smtClean="0"/>
              <a:pPr/>
              <a:t>11/2/2013</a:t>
            </a:fld>
            <a:endParaRPr lang="en-US" smtClean="0"/>
          </a:p>
        </p:txBody>
      </p:sp>
      <p:sp>
        <p:nvSpPr>
          <p:cNvPr id="11268" name="Slide Number Placeholder 4"/>
          <p:cNvSpPr>
            <a:spLocks noGrp="1"/>
          </p:cNvSpPr>
          <p:nvPr>
            <p:ph type="sldNum" sz="quarter" idx="11"/>
          </p:nvPr>
        </p:nvSpPr>
        <p:spPr>
          <a:noFill/>
        </p:spPr>
        <p:txBody>
          <a:bodyPr/>
          <a:lstStyle/>
          <a:p>
            <a:fld id="{694A52C3-0B5E-437B-9077-3EF240A1A2F4}" type="slidenum">
              <a:rPr lang="en-US" smtClean="0"/>
              <a:pPr/>
              <a:t>28</a:t>
            </a:fld>
            <a:endParaRPr lang="en-US" smtClean="0"/>
          </a:p>
        </p:txBody>
      </p:sp>
      <p:sp>
        <p:nvSpPr>
          <p:cNvPr id="11269" name="Content Placeholder 6"/>
          <p:cNvSpPr>
            <a:spLocks noGrp="1"/>
          </p:cNvSpPr>
          <p:nvPr>
            <p:ph idx="1"/>
          </p:nvPr>
        </p:nvSpPr>
        <p:spPr/>
        <p:txBody>
          <a:bodyPr/>
          <a:lstStyle/>
          <a:p>
            <a:pPr>
              <a:defRPr/>
            </a:pPr>
            <a:r>
              <a:rPr lang="en-US" sz="1600" dirty="0" smtClean="0"/>
              <a:t>Despite the best IT initiative – Data inconstancy can jeopardize the entire effort and can be very expensive for the organization.  </a:t>
            </a:r>
            <a:endParaRPr lang="en-US" sz="1600" kern="1200" dirty="0" smtClean="0">
              <a:solidFill>
                <a:schemeClr val="dk1"/>
              </a:solidFill>
            </a:endParaRPr>
          </a:p>
          <a:p>
            <a:pPr>
              <a:defRPr/>
            </a:pPr>
            <a:endParaRPr lang="en-US" sz="1600" dirty="0" smtClean="0"/>
          </a:p>
          <a:p>
            <a:pPr>
              <a:defRPr/>
            </a:pPr>
            <a:r>
              <a:rPr lang="en-US" sz="1600" dirty="0" smtClean="0"/>
              <a:t>As any other QA process Data migration assurance also requires an independent  / third party assurance. This is also recommended by regulators like RBI.</a:t>
            </a:r>
          </a:p>
          <a:p>
            <a:pPr>
              <a:defRPr/>
            </a:pPr>
            <a:endParaRPr lang="en-US" sz="1600" dirty="0" smtClean="0"/>
          </a:p>
          <a:p>
            <a:pPr>
              <a:defRPr/>
            </a:pPr>
            <a:r>
              <a:rPr lang="en-US" sz="1600" dirty="0" smtClean="0"/>
              <a:t>Migration assurance process starts from migration strategy phase (Design) and delivers best results if part of the pre and post migration verification stage.</a:t>
            </a:r>
          </a:p>
          <a:p>
            <a:pPr>
              <a:defRPr/>
            </a:pPr>
            <a:endParaRPr lang="en-US" sz="1600" dirty="0" smtClean="0"/>
          </a:p>
          <a:p>
            <a:pPr>
              <a:defRPr/>
            </a:pPr>
            <a:r>
              <a:rPr lang="en-US" sz="1600" dirty="0" smtClean="0"/>
              <a:t>Since our business derives intelligence from Data – this process gives tremendous comfort to all the key stakeholders, Statutory Auditors, Regulators and the Data users.</a:t>
            </a:r>
          </a:p>
          <a:p>
            <a:pPr>
              <a:defRPr/>
            </a:pPr>
            <a:endParaRPr lang="en-US" sz="1600" dirty="0" smtClean="0"/>
          </a:p>
        </p:txBody>
      </p:sp>
      <p:sp>
        <p:nvSpPr>
          <p:cNvPr id="6" name="Title 5"/>
          <p:cNvSpPr>
            <a:spLocks noGrp="1"/>
          </p:cNvSpPr>
          <p:nvPr>
            <p:ph type="title"/>
          </p:nvPr>
        </p:nvSpPr>
        <p:spPr/>
        <p:txBody>
          <a:bodyPr/>
          <a:lstStyle/>
          <a:p>
            <a:r>
              <a:rPr lang="en-US" dirty="0" smtClean="0"/>
              <a:t>Summary  - DM Assurance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E3C6EBF1-63E9-45FC-9292-502AF9759C4B}" type="slidenum">
              <a:rPr lang="en-US" smtClean="0"/>
              <a:pPr>
                <a:defRPr/>
              </a:pPr>
              <a:t>29</a:t>
            </a:fld>
            <a:endParaRPr lang="en-US" dirty="0"/>
          </a:p>
        </p:txBody>
      </p:sp>
      <p:graphicFrame>
        <p:nvGraphicFramePr>
          <p:cNvPr id="5" name="Diagram 4"/>
          <p:cNvGraphicFramePr/>
          <p:nvPr/>
        </p:nvGraphicFramePr>
        <p:xfrm>
          <a:off x="228600" y="762000"/>
          <a:ext cx="86868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p:cNvSpPr txBox="1">
            <a:spLocks/>
          </p:cNvSpPr>
          <p:nvPr/>
        </p:nvSpPr>
        <p:spPr>
          <a:xfrm>
            <a:off x="228600" y="152400"/>
            <a:ext cx="7239000" cy="5334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400" b="1" kern="0" dirty="0" smtClean="0">
                <a:solidFill>
                  <a:schemeClr val="bg1"/>
                </a:solidFill>
                <a:latin typeface="+mj-lt"/>
                <a:ea typeface="+mj-ea"/>
                <a:cs typeface="+mj-cs"/>
              </a:rPr>
              <a:t>What We Propose</a:t>
            </a:r>
            <a:endParaRPr kumimoji="0" lang="en-US" sz="24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cs typeface="Calibri" pitchFamily="34" charset="0"/>
              </a:rPr>
              <a:t>Data Migration Assurance - Agenda</a:t>
            </a:r>
          </a:p>
        </p:txBody>
      </p:sp>
      <p:sp>
        <p:nvSpPr>
          <p:cNvPr id="5123" name="Content Placeholder 10"/>
          <p:cNvSpPr>
            <a:spLocks noGrp="1"/>
          </p:cNvSpPr>
          <p:nvPr>
            <p:ph idx="1"/>
          </p:nvPr>
        </p:nvSpPr>
        <p:spPr/>
        <p:txBody>
          <a:bodyPr/>
          <a:lstStyle/>
          <a:p>
            <a:pPr eaLnBrk="1" hangingPunct="1"/>
            <a:r>
              <a:rPr lang="en-US" sz="2000" dirty="0" smtClean="0"/>
              <a:t>Data Migration(DM) Assurance Introduction (Why &amp; What)</a:t>
            </a:r>
          </a:p>
          <a:p>
            <a:pPr eaLnBrk="1" hangingPunct="1">
              <a:buNone/>
            </a:pPr>
            <a:endParaRPr lang="en-US" sz="2000" dirty="0" smtClean="0"/>
          </a:p>
          <a:p>
            <a:pPr eaLnBrk="1" hangingPunct="1"/>
            <a:r>
              <a:rPr lang="en-US" sz="2000" dirty="0" smtClean="0"/>
              <a:t>Data Migration process vis-à-vis DM Assurance Process</a:t>
            </a:r>
          </a:p>
          <a:p>
            <a:pPr eaLnBrk="1" hangingPunct="1"/>
            <a:endParaRPr lang="en-US" sz="2000" dirty="0" smtClean="0"/>
          </a:p>
          <a:p>
            <a:pPr eaLnBrk="1" hangingPunct="1"/>
            <a:r>
              <a:rPr lang="en-US" sz="2000" dirty="0" smtClean="0"/>
              <a:t>DM Assurance Scenarios</a:t>
            </a:r>
          </a:p>
          <a:p>
            <a:pPr eaLnBrk="1" hangingPunct="1"/>
            <a:endParaRPr lang="en-US" sz="2000" dirty="0" smtClean="0"/>
          </a:p>
          <a:p>
            <a:pPr eaLnBrk="1" hangingPunct="1"/>
            <a:r>
              <a:rPr lang="en-US" sz="2000" dirty="0" smtClean="0"/>
              <a:t>Summary</a:t>
            </a:r>
          </a:p>
          <a:p>
            <a:pPr eaLnBrk="1" hangingPunct="1"/>
            <a:endParaRPr lang="en-US" sz="2400" dirty="0" smtClean="0"/>
          </a:p>
          <a:p>
            <a:pPr algn="ctr" eaLnBrk="1" hangingPunct="1">
              <a:buFontTx/>
              <a:buNone/>
            </a:pPr>
            <a:endParaRPr lang="en-US" sz="2400" dirty="0" smtClean="0"/>
          </a:p>
        </p:txBody>
      </p:sp>
      <p:sp>
        <p:nvSpPr>
          <p:cNvPr id="5124" name="Slide Number Placeholder 3"/>
          <p:cNvSpPr>
            <a:spLocks noGrp="1"/>
          </p:cNvSpPr>
          <p:nvPr>
            <p:ph type="sldNum" sz="quarter" idx="11"/>
          </p:nvPr>
        </p:nvSpPr>
        <p:spPr>
          <a:noFill/>
        </p:spPr>
        <p:txBody>
          <a:bodyPr/>
          <a:lstStyle/>
          <a:p>
            <a:pPr fontAlgn="base">
              <a:spcBef>
                <a:spcPct val="0"/>
              </a:spcBef>
              <a:spcAft>
                <a:spcPct val="0"/>
              </a:spcAft>
            </a:pPr>
            <a:fld id="{402EAD23-B2C2-4055-8715-2F6A438B8F5B}" type="slidenum">
              <a:rPr lang="en-US" smtClean="0"/>
              <a:pPr fontAlgn="base">
                <a:spcBef>
                  <a:spcPct val="0"/>
                </a:spcBef>
                <a:spcAft>
                  <a:spcPct val="0"/>
                </a:spcAft>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2000" dirty="0" smtClean="0">
                <a:solidFill>
                  <a:srgbClr val="C00000"/>
                </a:solidFill>
              </a:rPr>
              <a:t/>
            </a:r>
            <a:br>
              <a:rPr lang="en-US" sz="2000" dirty="0" smtClean="0">
                <a:solidFill>
                  <a:srgbClr val="C00000"/>
                </a:solidFill>
              </a:rPr>
            </a:br>
            <a:r>
              <a:rPr lang="en-US" sz="2000" dirty="0" smtClean="0"/>
              <a:t>Major</a:t>
            </a:r>
            <a:r>
              <a:rPr lang="en-US" dirty="0" smtClean="0"/>
              <a:t> </a:t>
            </a:r>
            <a:r>
              <a:rPr lang="en-US" sz="2000" dirty="0" smtClean="0"/>
              <a:t>Benefit’s &amp; Outcome</a:t>
            </a:r>
            <a:r>
              <a:rPr lang="en-US" sz="2000" dirty="0" smtClean="0">
                <a:solidFill>
                  <a:srgbClr val="C00000"/>
                </a:solidFill>
              </a:rPr>
              <a:t/>
            </a:r>
            <a:br>
              <a:rPr lang="en-US" sz="2000" dirty="0" smtClean="0">
                <a:solidFill>
                  <a:srgbClr val="C00000"/>
                </a:solidFill>
              </a:rPr>
            </a:br>
            <a:endParaRPr lang="en-US" sz="2000" dirty="0" smtClean="0"/>
          </a:p>
        </p:txBody>
      </p:sp>
      <p:sp>
        <p:nvSpPr>
          <p:cNvPr id="11267" name="Date Placeholder 3"/>
          <p:cNvSpPr>
            <a:spLocks noGrp="1"/>
          </p:cNvSpPr>
          <p:nvPr>
            <p:ph type="dt" sz="quarter" idx="10"/>
          </p:nvPr>
        </p:nvSpPr>
        <p:spPr>
          <a:noFill/>
        </p:spPr>
        <p:txBody>
          <a:bodyPr/>
          <a:lstStyle/>
          <a:p>
            <a:fld id="{74E59C06-9366-455E-BD0C-FB5B2DE644F1}" type="datetime1">
              <a:rPr lang="en-US" smtClean="0"/>
              <a:pPr/>
              <a:t>11/2/2013</a:t>
            </a:fld>
            <a:endParaRPr lang="en-US" smtClean="0"/>
          </a:p>
        </p:txBody>
      </p:sp>
      <p:sp>
        <p:nvSpPr>
          <p:cNvPr id="11268" name="Slide Number Placeholder 4"/>
          <p:cNvSpPr>
            <a:spLocks noGrp="1"/>
          </p:cNvSpPr>
          <p:nvPr>
            <p:ph type="sldNum" sz="quarter" idx="11"/>
          </p:nvPr>
        </p:nvSpPr>
        <p:spPr>
          <a:noFill/>
        </p:spPr>
        <p:txBody>
          <a:bodyPr/>
          <a:lstStyle/>
          <a:p>
            <a:fld id="{694A52C3-0B5E-437B-9077-3EF240A1A2F4}" type="slidenum">
              <a:rPr lang="en-US" smtClean="0"/>
              <a:pPr/>
              <a:t>30</a:t>
            </a:fld>
            <a:endParaRPr lang="en-US" smtClean="0"/>
          </a:p>
        </p:txBody>
      </p:sp>
      <p:sp>
        <p:nvSpPr>
          <p:cNvPr id="11269" name="Content Placeholder 6"/>
          <p:cNvSpPr>
            <a:spLocks noGrp="1"/>
          </p:cNvSpPr>
          <p:nvPr>
            <p:ph idx="1"/>
          </p:nvPr>
        </p:nvSpPr>
        <p:spPr/>
        <p:txBody>
          <a:bodyPr/>
          <a:lstStyle/>
          <a:p>
            <a:pPr>
              <a:defRPr/>
            </a:pPr>
            <a:r>
              <a:rPr lang="en-US" sz="1600" dirty="0" smtClean="0">
                <a:solidFill>
                  <a:schemeClr val="dk1"/>
                </a:solidFill>
              </a:rPr>
              <a:t>Reduces time needed to analyze source systems by over 90% compared to traditional methods.</a:t>
            </a:r>
          </a:p>
          <a:p>
            <a:pPr>
              <a:defRPr/>
            </a:pPr>
            <a:endParaRPr lang="en-US" sz="1600" kern="1200" dirty="0" smtClean="0">
              <a:solidFill>
                <a:schemeClr val="dk1"/>
              </a:solidFill>
            </a:endParaRPr>
          </a:p>
          <a:p>
            <a:pPr>
              <a:defRPr/>
            </a:pPr>
            <a:r>
              <a:rPr lang="en-US" sz="1600" dirty="0" smtClean="0">
                <a:solidFill>
                  <a:schemeClr val="dk1"/>
                </a:solidFill>
              </a:rPr>
              <a:t>It ensures that the organization’s standard policy and procedures are running smoothly.</a:t>
            </a:r>
          </a:p>
          <a:p>
            <a:pPr>
              <a:defRPr/>
            </a:pPr>
            <a:endParaRPr lang="en-US" sz="1600" kern="1200" dirty="0" smtClean="0">
              <a:solidFill>
                <a:schemeClr val="dk1"/>
              </a:solidFill>
            </a:endParaRPr>
          </a:p>
          <a:p>
            <a:pPr>
              <a:defRPr/>
            </a:pPr>
            <a:r>
              <a:rPr lang="en-US" sz="1600" dirty="0" smtClean="0"/>
              <a:t>Early detection of errors gives enough opportunity for the representatives to make necessary changes.</a:t>
            </a:r>
          </a:p>
          <a:p>
            <a:pPr>
              <a:defRPr/>
            </a:pPr>
            <a:endParaRPr lang="en-US" sz="1600" kern="1200" dirty="0" smtClean="0">
              <a:solidFill>
                <a:schemeClr val="dk1"/>
              </a:solidFill>
            </a:endParaRPr>
          </a:p>
          <a:p>
            <a:pPr>
              <a:defRPr/>
            </a:pPr>
            <a:r>
              <a:rPr lang="en-US" sz="1600" dirty="0" smtClean="0"/>
              <a:t>Migration Assurance if performed along with the migration process provides enough input to the implementers to make necessary correction so as to eliminate errors coming in next roll out</a:t>
            </a:r>
            <a:endParaRPr lang="en-US" sz="1600" kern="1200" dirty="0" smtClean="0">
              <a:solidFill>
                <a:schemeClr val="dk1"/>
              </a:solidFill>
            </a:endParaRPr>
          </a:p>
          <a:p>
            <a:pPr>
              <a:defRPr/>
            </a:pPr>
            <a:endParaRPr lang="en-US" sz="2000" dirty="0" smtClean="0"/>
          </a:p>
          <a:p>
            <a:pPr>
              <a:defRPr/>
            </a:pPr>
            <a:endParaRPr lang="en-US" sz="2000"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Migration Assurance</a:t>
            </a:r>
            <a:endParaRPr lang="en-IN"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31</a:t>
            </a:fld>
            <a:endParaRPr lang="en-US" dirty="0"/>
          </a:p>
        </p:txBody>
      </p:sp>
      <p:pic>
        <p:nvPicPr>
          <p:cNvPr id="5" name="Picture 4" descr="Data Migration Cloud Computing risks">
            <a:hlinkClick r:id="rId2"/>
          </p:cNvPr>
          <p:cNvPicPr/>
          <p:nvPr/>
        </p:nvPicPr>
        <p:blipFill>
          <a:blip r:embed="rId3">
            <a:extLst>
              <a:ext uri="{28A0092B-C50C-407E-A947-70E740481C1C}">
                <a14:useLocalDpi xmlns:a14="http://schemas.microsoft.com/office/drawing/2010/main" xmlns="" val="0"/>
              </a:ext>
            </a:extLst>
          </a:blip>
          <a:srcRect/>
          <a:stretch>
            <a:fillRect/>
          </a:stretch>
        </p:blipFill>
        <p:spPr bwMode="auto">
          <a:xfrm>
            <a:off x="1066800" y="1143000"/>
            <a:ext cx="6738938" cy="4624388"/>
          </a:xfrm>
          <a:prstGeom prst="rect">
            <a:avLst/>
          </a:prstGeom>
          <a:noFill/>
          <a:ln>
            <a:noFill/>
          </a:ln>
        </p:spPr>
      </p:pic>
      <p:sp>
        <p:nvSpPr>
          <p:cNvPr id="3" name="Cloud Callout 2"/>
          <p:cNvSpPr/>
          <p:nvPr/>
        </p:nvSpPr>
        <p:spPr bwMode="auto">
          <a:xfrm>
            <a:off x="3581400" y="1066800"/>
            <a:ext cx="2514600" cy="990600"/>
          </a:xfrm>
          <a:prstGeom prst="cloudCallou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charset="0"/>
              </a:rPr>
              <a:t>Thanks </a:t>
            </a:r>
            <a:endParaRPr kumimoji="0" lang="en-IN" sz="3200" b="0" i="0" u="none" strike="noStrike" cap="none" normalizeH="0" baseline="0" dirty="0" smtClean="0">
              <a:ln>
                <a:noFill/>
              </a:ln>
              <a:solidFill>
                <a:schemeClr val="tx1"/>
              </a:solidFill>
              <a:effectLst/>
              <a:latin typeface="Arial" charset="0"/>
            </a:endParaRPr>
          </a:p>
        </p:txBody>
      </p:sp>
      <p:sp>
        <p:nvSpPr>
          <p:cNvPr id="6" name="Rounded Rectangle 5"/>
          <p:cNvSpPr/>
          <p:nvPr/>
        </p:nvSpPr>
        <p:spPr bwMode="auto">
          <a:xfrm>
            <a:off x="1143000" y="5562600"/>
            <a:ext cx="6586538" cy="785812"/>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charset="0"/>
              </a:rPr>
              <a:t>www.auditimeindia.com</a:t>
            </a:r>
            <a:endParaRPr kumimoji="0" lang="en-IN" sz="36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xmlns="" val="240521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Teasing Questions</a:t>
            </a:r>
            <a:endParaRPr lang="en-IN" dirty="0"/>
          </a:p>
        </p:txBody>
      </p:sp>
      <p:sp>
        <p:nvSpPr>
          <p:cNvPr id="3" name="Content Placeholder 2"/>
          <p:cNvSpPr>
            <a:spLocks noGrp="1"/>
          </p:cNvSpPr>
          <p:nvPr>
            <p:ph idx="1"/>
          </p:nvPr>
        </p:nvSpPr>
        <p:spPr/>
        <p:txBody>
          <a:bodyPr/>
          <a:lstStyle/>
          <a:p>
            <a:r>
              <a:rPr lang="en-US" sz="2800" dirty="0" smtClean="0"/>
              <a:t>Who is responsible if Data inaccuracy gets into the system? </a:t>
            </a:r>
            <a:r>
              <a:rPr lang="en-US" sz="2000" dirty="0" smtClean="0"/>
              <a:t>(</a:t>
            </a:r>
            <a:r>
              <a:rPr lang="en-US" sz="2000" dirty="0" err="1" smtClean="0"/>
              <a:t>pl</a:t>
            </a:r>
            <a:r>
              <a:rPr lang="en-US" sz="2000" dirty="0" smtClean="0"/>
              <a:t> don’t say committee) </a:t>
            </a:r>
          </a:p>
          <a:p>
            <a:pPr lvl="1"/>
            <a:r>
              <a:rPr lang="en-US" sz="2400" dirty="0" smtClean="0"/>
              <a:t>CIO</a:t>
            </a:r>
          </a:p>
          <a:p>
            <a:pPr lvl="1"/>
            <a:r>
              <a:rPr lang="en-US" sz="2400" dirty="0" smtClean="0"/>
              <a:t>CISO</a:t>
            </a:r>
          </a:p>
          <a:p>
            <a:pPr lvl="1"/>
            <a:r>
              <a:rPr lang="en-US" sz="2400" dirty="0" smtClean="0"/>
              <a:t>Head IT</a:t>
            </a:r>
          </a:p>
          <a:p>
            <a:pPr lvl="1"/>
            <a:r>
              <a:rPr lang="en-US" sz="2400" dirty="0" smtClean="0"/>
              <a:t>CEO / CFO</a:t>
            </a:r>
          </a:p>
          <a:p>
            <a:pPr lvl="1"/>
            <a:r>
              <a:rPr lang="en-US" sz="2400" dirty="0" smtClean="0"/>
              <a:t>IT Vendor</a:t>
            </a:r>
          </a:p>
          <a:p>
            <a:pPr lvl="1"/>
            <a:r>
              <a:rPr lang="en-US" sz="2400" dirty="0" smtClean="0"/>
              <a:t>Auditor</a:t>
            </a:r>
            <a:endParaRPr lang="en-IN" sz="2400"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4</a:t>
            </a:fld>
            <a:endParaRPr lang="en-US" dirty="0"/>
          </a:p>
        </p:txBody>
      </p:sp>
    </p:spTree>
    <p:extLst>
      <p:ext uri="{BB962C8B-B14F-4D97-AF65-F5344CB8AC3E}">
        <p14:creationId xmlns:p14="http://schemas.microsoft.com/office/powerpoint/2010/main" xmlns="" val="1886771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Teasing Questions</a:t>
            </a:r>
            <a:endParaRPr lang="en-IN" dirty="0"/>
          </a:p>
        </p:txBody>
      </p:sp>
      <p:sp>
        <p:nvSpPr>
          <p:cNvPr id="3" name="Content Placeholder 2"/>
          <p:cNvSpPr>
            <a:spLocks noGrp="1"/>
          </p:cNvSpPr>
          <p:nvPr>
            <p:ph idx="1"/>
          </p:nvPr>
        </p:nvSpPr>
        <p:spPr/>
        <p:txBody>
          <a:bodyPr/>
          <a:lstStyle/>
          <a:p>
            <a:r>
              <a:rPr lang="en-US" sz="2800" dirty="0" smtClean="0"/>
              <a:t>Do we have Data Migration Policy in place?</a:t>
            </a:r>
          </a:p>
          <a:p>
            <a:pPr lvl="1"/>
            <a:r>
              <a:rPr lang="en-US" sz="2000" dirty="0" smtClean="0"/>
              <a:t>Identification of Critical applications and DB’s</a:t>
            </a:r>
          </a:p>
          <a:p>
            <a:pPr lvl="1"/>
            <a:r>
              <a:rPr lang="en-US" sz="2000" dirty="0" smtClean="0"/>
              <a:t>Migration Process</a:t>
            </a:r>
          </a:p>
          <a:p>
            <a:pPr lvl="1"/>
            <a:r>
              <a:rPr lang="en-US" sz="2000" dirty="0" smtClean="0"/>
              <a:t>Back up process</a:t>
            </a:r>
          </a:p>
          <a:p>
            <a:pPr lvl="1"/>
            <a:r>
              <a:rPr lang="en-US" sz="2000" dirty="0" smtClean="0"/>
              <a:t>Roles and Responsibilities</a:t>
            </a:r>
          </a:p>
          <a:p>
            <a:pPr lvl="1"/>
            <a:r>
              <a:rPr lang="en-US" sz="2000" dirty="0" smtClean="0"/>
              <a:t>Time Lines</a:t>
            </a:r>
          </a:p>
          <a:p>
            <a:pPr lvl="1"/>
            <a:r>
              <a:rPr lang="en-US" sz="2000" dirty="0" smtClean="0"/>
              <a:t>Approach – Big Bang </a:t>
            </a:r>
            <a:r>
              <a:rPr lang="en-US" sz="2000" dirty="0" err="1" smtClean="0"/>
              <a:t>Vs</a:t>
            </a:r>
            <a:r>
              <a:rPr lang="en-US" sz="2000" dirty="0" smtClean="0"/>
              <a:t> </a:t>
            </a:r>
            <a:r>
              <a:rPr lang="en-US" sz="2000" dirty="0" err="1" smtClean="0"/>
              <a:t>Moduler</a:t>
            </a:r>
            <a:endParaRPr lang="en-US" sz="2000" dirty="0" smtClean="0"/>
          </a:p>
          <a:p>
            <a:pPr lvl="1"/>
            <a:r>
              <a:rPr lang="en-US" sz="2000" dirty="0" smtClean="0"/>
              <a:t>Management of Migration Document</a:t>
            </a:r>
            <a:endParaRPr lang="en-IN" sz="2000"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5</a:t>
            </a:fld>
            <a:endParaRPr lang="en-US" dirty="0"/>
          </a:p>
        </p:txBody>
      </p:sp>
    </p:spTree>
    <p:extLst>
      <p:ext uri="{BB962C8B-B14F-4D97-AF65-F5344CB8AC3E}">
        <p14:creationId xmlns:p14="http://schemas.microsoft.com/office/powerpoint/2010/main" xmlns="" val="847086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Teasing Questions</a:t>
            </a:r>
            <a:endParaRPr lang="en-IN" dirty="0"/>
          </a:p>
        </p:txBody>
      </p:sp>
      <p:sp>
        <p:nvSpPr>
          <p:cNvPr id="3" name="Content Placeholder 2"/>
          <p:cNvSpPr>
            <a:spLocks noGrp="1"/>
          </p:cNvSpPr>
          <p:nvPr>
            <p:ph idx="1"/>
          </p:nvPr>
        </p:nvSpPr>
        <p:spPr/>
        <p:txBody>
          <a:bodyPr/>
          <a:lstStyle/>
          <a:p>
            <a:r>
              <a:rPr lang="en-US" sz="2800" dirty="0" smtClean="0"/>
              <a:t>Do we have Data Migration verification policy?</a:t>
            </a:r>
          </a:p>
          <a:p>
            <a:pPr lvl="1"/>
            <a:r>
              <a:rPr lang="en-US" sz="2000" dirty="0" smtClean="0"/>
              <a:t>Need for carrying out the same</a:t>
            </a:r>
          </a:p>
          <a:p>
            <a:pPr lvl="1"/>
            <a:r>
              <a:rPr lang="en-US" sz="2000" dirty="0" smtClean="0"/>
              <a:t>Coverage – Detail Vs. Sampling, Ledger balances Vs. Masters, Logs etc.</a:t>
            </a:r>
          </a:p>
          <a:p>
            <a:pPr lvl="1"/>
            <a:r>
              <a:rPr lang="en-US" sz="2000" dirty="0" smtClean="0"/>
              <a:t>When to carry out – Pre Migration Vs. Post Migration or Both</a:t>
            </a:r>
          </a:p>
          <a:p>
            <a:pPr lvl="1"/>
            <a:r>
              <a:rPr lang="en-US" sz="2000" dirty="0" smtClean="0"/>
              <a:t>Who will do the same – Internal Vs. External</a:t>
            </a:r>
          </a:p>
          <a:p>
            <a:pPr lvl="1"/>
            <a:endParaRPr lang="en-IN" sz="2000"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6</a:t>
            </a:fld>
            <a:endParaRPr lang="en-US" dirty="0"/>
          </a:p>
        </p:txBody>
      </p:sp>
    </p:spTree>
    <p:extLst>
      <p:ext uri="{BB962C8B-B14F-4D97-AF65-F5344CB8AC3E}">
        <p14:creationId xmlns:p14="http://schemas.microsoft.com/office/powerpoint/2010/main" xmlns="" val="1160319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Teasing Questions</a:t>
            </a:r>
            <a:endParaRPr lang="en-IN" dirty="0"/>
          </a:p>
        </p:txBody>
      </p:sp>
      <p:sp>
        <p:nvSpPr>
          <p:cNvPr id="3" name="Content Placeholder 2"/>
          <p:cNvSpPr>
            <a:spLocks noGrp="1"/>
          </p:cNvSpPr>
          <p:nvPr>
            <p:ph idx="1"/>
          </p:nvPr>
        </p:nvSpPr>
        <p:spPr/>
        <p:txBody>
          <a:bodyPr/>
          <a:lstStyle/>
          <a:p>
            <a:r>
              <a:rPr lang="en-US" sz="2800" dirty="0" smtClean="0"/>
              <a:t>What will be the impact if Data Inaccuracy gets into the system?</a:t>
            </a:r>
          </a:p>
          <a:p>
            <a:pPr lvl="1"/>
            <a:r>
              <a:rPr lang="en-US" sz="2000" dirty="0" smtClean="0"/>
              <a:t>Many</a:t>
            </a:r>
          </a:p>
          <a:p>
            <a:pPr lvl="1"/>
            <a:endParaRPr lang="en-US" sz="2000" dirty="0" smtClean="0"/>
          </a:p>
          <a:p>
            <a:r>
              <a:rPr lang="en-US" sz="2400" dirty="0" smtClean="0"/>
              <a:t>Is there any standard on DM / what has COBIT to say on this?</a:t>
            </a:r>
          </a:p>
          <a:p>
            <a:pPr lvl="1"/>
            <a:r>
              <a:rPr lang="en-US" sz="2000" dirty="0" smtClean="0"/>
              <a:t>Lets look at some best practices. </a:t>
            </a:r>
            <a:endParaRPr lang="en-IN" sz="2000" dirty="0"/>
          </a:p>
        </p:txBody>
      </p:sp>
      <p:sp>
        <p:nvSpPr>
          <p:cNvPr id="4" name="Slide Number Placeholder 3"/>
          <p:cNvSpPr>
            <a:spLocks noGrp="1"/>
          </p:cNvSpPr>
          <p:nvPr>
            <p:ph type="sldNum" sz="quarter" idx="11"/>
          </p:nvPr>
        </p:nvSpPr>
        <p:spPr/>
        <p:txBody>
          <a:bodyPr/>
          <a:lstStyle/>
          <a:p>
            <a:pPr>
              <a:defRPr/>
            </a:pPr>
            <a:fld id="{A79C238B-F09C-49F7-B46F-FA3F57E1A897}" type="slidenum">
              <a:rPr lang="en-US" smtClean="0"/>
              <a:pPr>
                <a:defRPr/>
              </a:pPr>
              <a:t>7</a:t>
            </a:fld>
            <a:endParaRPr lang="en-US" dirty="0"/>
          </a:p>
        </p:txBody>
      </p:sp>
    </p:spTree>
    <p:extLst>
      <p:ext uri="{BB962C8B-B14F-4D97-AF65-F5344CB8AC3E}">
        <p14:creationId xmlns:p14="http://schemas.microsoft.com/office/powerpoint/2010/main" xmlns="" val="1843093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cs typeface="Calibri" pitchFamily="34" charset="0"/>
              </a:rPr>
              <a:t>Why Data Migration Assurance?</a:t>
            </a:r>
          </a:p>
        </p:txBody>
      </p:sp>
      <p:sp>
        <p:nvSpPr>
          <p:cNvPr id="5123" name="Content Placeholder 10"/>
          <p:cNvSpPr>
            <a:spLocks noGrp="1"/>
          </p:cNvSpPr>
          <p:nvPr>
            <p:ph idx="1"/>
          </p:nvPr>
        </p:nvSpPr>
        <p:spPr/>
        <p:txBody>
          <a:bodyPr/>
          <a:lstStyle/>
          <a:p>
            <a:pPr eaLnBrk="1" hangingPunct="1"/>
            <a:r>
              <a:rPr lang="en-US" sz="2000" u="sng" dirty="0" smtClean="0"/>
              <a:t>Data is the most critical asset </a:t>
            </a:r>
            <a:r>
              <a:rPr lang="en-US" sz="2000" dirty="0" smtClean="0"/>
              <a:t>of any organization and organization cannot afford to compromise its integrity when they change hands or migrates to another system. </a:t>
            </a:r>
          </a:p>
          <a:p>
            <a:pPr eaLnBrk="1" hangingPunct="1">
              <a:buNone/>
            </a:pPr>
            <a:endParaRPr lang="en-US" sz="2000" dirty="0" smtClean="0"/>
          </a:p>
          <a:p>
            <a:pPr eaLnBrk="1" hangingPunct="1"/>
            <a:r>
              <a:rPr lang="en-US" sz="2000" dirty="0" smtClean="0"/>
              <a:t>Correction of erroneous data is at least 20 times more expensive then identifying the same in the test environment or immediately post migration.</a:t>
            </a:r>
          </a:p>
          <a:p>
            <a:pPr eaLnBrk="1" hangingPunct="1"/>
            <a:endParaRPr lang="en-US" sz="2000" dirty="0" smtClean="0"/>
          </a:p>
          <a:p>
            <a:pPr eaLnBrk="1" hangingPunct="1"/>
            <a:r>
              <a:rPr lang="en-US" sz="2000" dirty="0" smtClean="0"/>
              <a:t>Erroneous data has cascading effect. It impacts Revenue Affects Decision making process, Regulatory challenges.</a:t>
            </a:r>
          </a:p>
          <a:p>
            <a:pPr eaLnBrk="1" hangingPunct="1"/>
            <a:endParaRPr lang="en-US" sz="2000" dirty="0" smtClean="0"/>
          </a:p>
          <a:p>
            <a:pPr eaLnBrk="1" hangingPunct="1"/>
            <a:r>
              <a:rPr lang="en-US" sz="2000" dirty="0" smtClean="0"/>
              <a:t>RBI has regulated banks to carry out Data Migration Audits for all the critical application and this has to be done by independent third party. </a:t>
            </a:r>
          </a:p>
          <a:p>
            <a:pPr eaLnBrk="1" hangingPunct="1"/>
            <a:endParaRPr lang="en-US" sz="2400" dirty="0" smtClean="0"/>
          </a:p>
          <a:p>
            <a:pPr algn="ctr" eaLnBrk="1" hangingPunct="1">
              <a:buFontTx/>
              <a:buNone/>
            </a:pPr>
            <a:endParaRPr lang="en-US" sz="2400" dirty="0" smtClean="0"/>
          </a:p>
        </p:txBody>
      </p:sp>
      <p:sp>
        <p:nvSpPr>
          <p:cNvPr id="5124" name="Slide Number Placeholder 3"/>
          <p:cNvSpPr>
            <a:spLocks noGrp="1"/>
          </p:cNvSpPr>
          <p:nvPr>
            <p:ph type="sldNum" sz="quarter" idx="11"/>
          </p:nvPr>
        </p:nvSpPr>
        <p:spPr>
          <a:noFill/>
        </p:spPr>
        <p:txBody>
          <a:bodyPr/>
          <a:lstStyle/>
          <a:p>
            <a:pPr fontAlgn="base">
              <a:spcBef>
                <a:spcPct val="0"/>
              </a:spcBef>
              <a:spcAft>
                <a:spcPct val="0"/>
              </a:spcAft>
            </a:pPr>
            <a:fld id="{402EAD23-B2C2-4055-8715-2F6A438B8F5B}" type="slidenum">
              <a:rPr lang="en-US" smtClean="0"/>
              <a:pPr fontAlgn="base">
                <a:spcBef>
                  <a:spcPct val="0"/>
                </a:spcBef>
                <a:spcAft>
                  <a:spcPct val="0"/>
                </a:spcAft>
              </a:pPr>
              <a:t>8</a:t>
            </a:fld>
            <a:endParaRPr lang="en-US" smtClean="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152400"/>
            <a:ext cx="7467600" cy="533400"/>
          </a:xfrm>
        </p:spPr>
        <p:txBody>
          <a:bodyPr/>
          <a:lstStyle/>
          <a:p>
            <a:pPr eaLnBrk="1" hangingPunct="1"/>
            <a:r>
              <a:rPr lang="en-US" dirty="0" smtClean="0">
                <a:cs typeface="Calibri" pitchFamily="34" charset="0"/>
              </a:rPr>
              <a:t>What is Data Migration Assurance?</a:t>
            </a:r>
          </a:p>
        </p:txBody>
      </p:sp>
      <p:sp>
        <p:nvSpPr>
          <p:cNvPr id="6147" name="Content Placeholder 2"/>
          <p:cNvSpPr>
            <a:spLocks noGrp="1"/>
          </p:cNvSpPr>
          <p:nvPr>
            <p:ph idx="1"/>
          </p:nvPr>
        </p:nvSpPr>
        <p:spPr>
          <a:xfrm>
            <a:off x="228600" y="838200"/>
            <a:ext cx="8458200" cy="5410200"/>
          </a:xfrm>
        </p:spPr>
        <p:txBody>
          <a:bodyPr/>
          <a:lstStyle/>
          <a:p>
            <a:pPr>
              <a:lnSpc>
                <a:spcPct val="150000"/>
              </a:lnSpc>
              <a:defRPr/>
            </a:pPr>
            <a:r>
              <a:rPr lang="en-US" sz="2400" kern="1200" dirty="0" smtClean="0">
                <a:solidFill>
                  <a:schemeClr val="dk1"/>
                </a:solidFill>
                <a:cs typeface="Tahoma" pitchFamily="34" charset="0"/>
              </a:rPr>
              <a:t>Data Migration Assurance</a:t>
            </a:r>
          </a:p>
          <a:p>
            <a:pPr lvl="1">
              <a:defRPr/>
            </a:pPr>
            <a:r>
              <a:rPr lang="en-US" sz="1600" kern="1200" dirty="0" smtClean="0">
                <a:solidFill>
                  <a:schemeClr val="dk1"/>
                </a:solidFill>
                <a:cs typeface="Tahoma" pitchFamily="34" charset="0"/>
              </a:rPr>
              <a:t>is a </a:t>
            </a:r>
            <a:r>
              <a:rPr lang="en-US" sz="1600" u="sng" kern="1200" dirty="0" smtClean="0">
                <a:solidFill>
                  <a:schemeClr val="dk1"/>
                </a:solidFill>
                <a:cs typeface="Tahoma" pitchFamily="34" charset="0"/>
              </a:rPr>
              <a:t>process of providing assurance </a:t>
            </a:r>
            <a:r>
              <a:rPr lang="en-US" sz="1600" kern="1200" dirty="0" smtClean="0">
                <a:solidFill>
                  <a:schemeClr val="dk1"/>
                </a:solidFill>
                <a:cs typeface="Tahoma" pitchFamily="34" charset="0"/>
              </a:rPr>
              <a:t>to all the stakeholders that the data migrated from source systems to the Target System is</a:t>
            </a:r>
          </a:p>
          <a:p>
            <a:pPr lvl="2">
              <a:lnSpc>
                <a:spcPct val="150000"/>
              </a:lnSpc>
              <a:defRPr/>
            </a:pPr>
            <a:r>
              <a:rPr lang="en-US" sz="1800" kern="1200" dirty="0" smtClean="0">
                <a:solidFill>
                  <a:schemeClr val="dk1"/>
                </a:solidFill>
                <a:cs typeface="Tahoma" pitchFamily="34" charset="0"/>
              </a:rPr>
              <a:t>Complete</a:t>
            </a:r>
          </a:p>
          <a:p>
            <a:pPr lvl="2">
              <a:lnSpc>
                <a:spcPct val="150000"/>
              </a:lnSpc>
              <a:defRPr/>
            </a:pPr>
            <a:r>
              <a:rPr lang="en-US" sz="1800" kern="1200" dirty="0" smtClean="0">
                <a:solidFill>
                  <a:schemeClr val="dk1"/>
                </a:solidFill>
                <a:cs typeface="Tahoma" pitchFamily="34" charset="0"/>
              </a:rPr>
              <a:t>Arithmetically Accurate </a:t>
            </a:r>
          </a:p>
          <a:p>
            <a:pPr lvl="2">
              <a:lnSpc>
                <a:spcPct val="150000"/>
              </a:lnSpc>
              <a:defRPr/>
            </a:pPr>
            <a:r>
              <a:rPr lang="en-US" sz="1800" kern="1200" dirty="0" smtClean="0">
                <a:solidFill>
                  <a:schemeClr val="dk1"/>
                </a:solidFill>
                <a:cs typeface="Tahoma" pitchFamily="34" charset="0"/>
              </a:rPr>
              <a:t>Correct</a:t>
            </a:r>
          </a:p>
          <a:p>
            <a:pPr lvl="1">
              <a:defRPr/>
            </a:pPr>
            <a:r>
              <a:rPr lang="en-US" sz="1600" kern="1200" dirty="0" smtClean="0">
                <a:solidFill>
                  <a:schemeClr val="dk1"/>
                </a:solidFill>
                <a:cs typeface="Tahoma" pitchFamily="34" charset="0"/>
              </a:rPr>
              <a:t>It also provides an assurance on the </a:t>
            </a:r>
            <a:r>
              <a:rPr lang="en-US" sz="1600" u="sng" kern="1200" dirty="0" smtClean="0">
                <a:solidFill>
                  <a:schemeClr val="dk1"/>
                </a:solidFill>
                <a:cs typeface="Tahoma" pitchFamily="34" charset="0"/>
              </a:rPr>
              <a:t>Data migration process </a:t>
            </a:r>
            <a:r>
              <a:rPr lang="en-US" sz="1600" kern="1200" dirty="0" smtClean="0">
                <a:solidFill>
                  <a:schemeClr val="dk1"/>
                </a:solidFill>
                <a:cs typeface="Tahoma" pitchFamily="34" charset="0"/>
              </a:rPr>
              <a:t>adopted </a:t>
            </a:r>
          </a:p>
          <a:p>
            <a:pPr lvl="1">
              <a:defRPr/>
            </a:pPr>
            <a:endParaRPr lang="en-US" sz="1600" kern="1200" dirty="0" smtClean="0">
              <a:solidFill>
                <a:schemeClr val="dk1"/>
              </a:solidFill>
              <a:cs typeface="Tahoma" pitchFamily="34" charset="0"/>
            </a:endParaRPr>
          </a:p>
          <a:p>
            <a:pPr lvl="1">
              <a:defRPr/>
            </a:pPr>
            <a:r>
              <a:rPr lang="en-US" sz="1600" kern="1200" dirty="0" smtClean="0">
                <a:solidFill>
                  <a:schemeClr val="dk1"/>
                </a:solidFill>
                <a:cs typeface="Tahoma" pitchFamily="34" charset="0"/>
              </a:rPr>
              <a:t>The assurance is provided by d</a:t>
            </a:r>
            <a:r>
              <a:rPr lang="en-US" sz="1600" kern="1200" dirty="0" smtClean="0">
                <a:solidFill>
                  <a:schemeClr val="dk1"/>
                </a:solidFill>
                <a:ea typeface="+mn-ea"/>
                <a:cs typeface="Tahoma" pitchFamily="34" charset="0"/>
              </a:rPr>
              <a:t>eveloping/Configuring automated data Assurance tool whereby maintaining </a:t>
            </a:r>
            <a:r>
              <a:rPr lang="en-US" sz="1600" u="sng" kern="1200" dirty="0" smtClean="0">
                <a:solidFill>
                  <a:schemeClr val="dk1"/>
                </a:solidFill>
                <a:ea typeface="+mn-ea"/>
                <a:cs typeface="Tahoma" pitchFamily="34" charset="0"/>
              </a:rPr>
              <a:t>complete independence</a:t>
            </a:r>
            <a:r>
              <a:rPr lang="en-US" sz="1600" kern="1200" dirty="0" smtClean="0">
                <a:solidFill>
                  <a:schemeClr val="dk1"/>
                </a:solidFill>
                <a:ea typeface="+mn-ea"/>
                <a:cs typeface="Tahoma" pitchFamily="34" charset="0"/>
              </a:rPr>
              <a:t>.</a:t>
            </a:r>
          </a:p>
          <a:p>
            <a:pPr lvl="1">
              <a:defRPr/>
            </a:pPr>
            <a:endParaRPr lang="en-US" sz="1600" kern="1200" dirty="0" smtClean="0">
              <a:solidFill>
                <a:schemeClr val="dk1"/>
              </a:solidFill>
              <a:ea typeface="+mn-ea"/>
              <a:cs typeface="Tahoma" pitchFamily="34" charset="0"/>
            </a:endParaRPr>
          </a:p>
          <a:p>
            <a:pPr lvl="1">
              <a:defRPr/>
            </a:pPr>
            <a:r>
              <a:rPr lang="en-US" sz="1600" kern="1200" dirty="0" smtClean="0">
                <a:solidFill>
                  <a:schemeClr val="dk1"/>
                </a:solidFill>
                <a:ea typeface="+mn-ea"/>
                <a:cs typeface="Tahoma" pitchFamily="34" charset="0"/>
              </a:rPr>
              <a:t>Providing “Data Migration Assurance Report” highlighting errors in the data migrated to the Target system which is at each field level covering various type of data like (Numerical, Text, Date etc.)</a:t>
            </a:r>
          </a:p>
          <a:p>
            <a:pPr lvl="1">
              <a:lnSpc>
                <a:spcPct val="150000"/>
              </a:lnSpc>
              <a:defRPr/>
            </a:pPr>
            <a:endParaRPr lang="en-US" sz="1400" kern="1200" dirty="0" smtClean="0">
              <a:solidFill>
                <a:schemeClr val="dk1"/>
              </a:solidFill>
              <a:cs typeface="Tahoma" pitchFamily="34" charset="0"/>
            </a:endParaRPr>
          </a:p>
          <a:p>
            <a:pPr lvl="1">
              <a:lnSpc>
                <a:spcPct val="150000"/>
              </a:lnSpc>
              <a:defRPr/>
            </a:pPr>
            <a:endParaRPr lang="en-US" sz="1400" kern="1200" dirty="0" smtClean="0">
              <a:solidFill>
                <a:schemeClr val="dk1"/>
              </a:solidFill>
              <a:cs typeface="Tahoma" pitchFamily="34" charset="0"/>
            </a:endParaRPr>
          </a:p>
          <a:p>
            <a:pPr lvl="1">
              <a:lnSpc>
                <a:spcPct val="150000"/>
              </a:lnSpc>
              <a:defRPr/>
            </a:pPr>
            <a:endParaRPr lang="en-US" sz="1400" kern="1200" dirty="0" smtClean="0">
              <a:solidFill>
                <a:schemeClr val="dk1"/>
              </a:solidFill>
              <a:cs typeface="Tahoma" pitchFamily="34" charset="0"/>
            </a:endParaRPr>
          </a:p>
          <a:p>
            <a:pPr>
              <a:buFontTx/>
              <a:buNone/>
              <a:defRPr/>
            </a:pPr>
            <a:endParaRPr lang="en-US" sz="1600" kern="1200" dirty="0" smtClean="0">
              <a:solidFill>
                <a:schemeClr val="dk1"/>
              </a:solidFill>
            </a:endParaRPr>
          </a:p>
          <a:p>
            <a:pPr marL="914400" lvl="1" indent="-457200" eaLnBrk="1" hangingPunct="1">
              <a:buFontTx/>
              <a:buNone/>
              <a:defRPr/>
            </a:pPr>
            <a:endParaRPr lang="en-US" sz="1200" dirty="0" smtClean="0">
              <a:latin typeface="Algerian" pitchFamily="82" charset="0"/>
            </a:endParaRPr>
          </a:p>
        </p:txBody>
      </p:sp>
      <p:sp>
        <p:nvSpPr>
          <p:cNvPr id="6148" name="Date Placeholder 3"/>
          <p:cNvSpPr>
            <a:spLocks noGrp="1"/>
          </p:cNvSpPr>
          <p:nvPr>
            <p:ph type="dt" sz="quarter" idx="10"/>
          </p:nvPr>
        </p:nvSpPr>
        <p:spPr>
          <a:noFill/>
        </p:spPr>
        <p:txBody>
          <a:bodyPr/>
          <a:lstStyle/>
          <a:p>
            <a:fld id="{2B52FEAA-AB33-40EE-B5A6-EACA57D210B8}" type="datetime1">
              <a:rPr lang="en-US" smtClean="0"/>
              <a:pPr/>
              <a:t>11/2/2013</a:t>
            </a:fld>
            <a:endParaRPr lang="en-US" smtClean="0"/>
          </a:p>
        </p:txBody>
      </p:sp>
      <p:sp>
        <p:nvSpPr>
          <p:cNvPr id="6149" name="Slide Number Placeholder 4"/>
          <p:cNvSpPr>
            <a:spLocks noGrp="1"/>
          </p:cNvSpPr>
          <p:nvPr>
            <p:ph type="sldNum" sz="quarter" idx="11"/>
          </p:nvPr>
        </p:nvSpPr>
        <p:spPr>
          <a:noFill/>
        </p:spPr>
        <p:txBody>
          <a:bodyPr/>
          <a:lstStyle/>
          <a:p>
            <a:fld id="{6AA158C8-97C6-40D4-B741-3F30C4D2586D}"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UDITime_Weekly_Rythm_with_Marketting_Team">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AUDITime_Weekly_Rythm_with_Marketting_Team</Template>
  <TotalTime>5197</TotalTime>
  <Words>1674</Words>
  <Application>Microsoft Office PowerPoint</Application>
  <PresentationFormat>On-screen Show (4:3)</PresentationFormat>
  <Paragraphs>373</Paragraphs>
  <Slides>31</Slides>
  <Notes>13</Notes>
  <HiddenSlides>7</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AUDITime_Weekly_Rythm_with_Marketting_Team</vt:lpstr>
      <vt:lpstr>Slide 1</vt:lpstr>
      <vt:lpstr>Data Migration Assurance</vt:lpstr>
      <vt:lpstr>Data Migration Assurance - Agenda</vt:lpstr>
      <vt:lpstr>Some Teasing Questions</vt:lpstr>
      <vt:lpstr>Some Teasing Questions</vt:lpstr>
      <vt:lpstr>Some Teasing Questions</vt:lpstr>
      <vt:lpstr>Some Teasing Questions</vt:lpstr>
      <vt:lpstr>Why Data Migration Assurance?</vt:lpstr>
      <vt:lpstr>What is Data Migration Assurance?</vt:lpstr>
      <vt:lpstr>Slide 10</vt:lpstr>
      <vt:lpstr>Data Migration Assurance Methodology</vt:lpstr>
      <vt:lpstr>Data Migration Assurance Methodology</vt:lpstr>
      <vt:lpstr>Data Migration Assurance Methodology</vt:lpstr>
      <vt:lpstr>Data Migration Assurance Methodology</vt:lpstr>
      <vt:lpstr>Some Hypothetical cases </vt:lpstr>
      <vt:lpstr>Slide 16</vt:lpstr>
      <vt:lpstr>Slide 17</vt:lpstr>
      <vt:lpstr>Slide 18</vt:lpstr>
      <vt:lpstr>Slide 19</vt:lpstr>
      <vt:lpstr>Slide 20</vt:lpstr>
      <vt:lpstr>Slide 21</vt:lpstr>
      <vt:lpstr>Slide 22</vt:lpstr>
      <vt:lpstr>Slide 23</vt:lpstr>
      <vt:lpstr>Slide 24</vt:lpstr>
      <vt:lpstr>Why Auditime</vt:lpstr>
      <vt:lpstr>Experience – Data Migration Assurance (CBS 7600 + Branches)</vt:lpstr>
      <vt:lpstr>Experience – Data Migration Assurance Cont…</vt:lpstr>
      <vt:lpstr>Summary  - DM Assurance</vt:lpstr>
      <vt:lpstr>Slide 29</vt:lpstr>
      <vt:lpstr> Major Benefit’s &amp; Outcome </vt:lpstr>
      <vt:lpstr>Data Migration Assurance</vt:lpstr>
    </vt:vector>
  </TitlesOfParts>
  <Company>AISL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RBI Migration Audit</dc:title>
  <dc:creator>DA team</dc:creator>
  <cp:lastModifiedBy>Administrator</cp:lastModifiedBy>
  <cp:revision>282</cp:revision>
  <dcterms:created xsi:type="dcterms:W3CDTF">2011-07-25T06:01:32Z</dcterms:created>
  <dcterms:modified xsi:type="dcterms:W3CDTF">2013-11-02T06:52:34Z</dcterms:modified>
  <cp:category>Confidential</cp:category>
</cp:coreProperties>
</file>